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4"/>
    <p:sldMasterId id="2147484183" r:id="rId5"/>
  </p:sldMasterIdLst>
  <p:notesMasterIdLst>
    <p:notesMasterId r:id="rId46"/>
  </p:notesMasterIdLst>
  <p:handoutMasterIdLst>
    <p:handoutMasterId r:id="rId47"/>
  </p:handoutMasterIdLst>
  <p:sldIdLst>
    <p:sldId id="1057" r:id="rId6"/>
    <p:sldId id="1119" r:id="rId7"/>
    <p:sldId id="1112" r:id="rId8"/>
    <p:sldId id="1113" r:id="rId9"/>
    <p:sldId id="1080" r:id="rId10"/>
    <p:sldId id="1079" r:id="rId11"/>
    <p:sldId id="1081" r:id="rId12"/>
    <p:sldId id="1086" r:id="rId13"/>
    <p:sldId id="1087" r:id="rId14"/>
    <p:sldId id="1091" r:id="rId15"/>
    <p:sldId id="1092" r:id="rId16"/>
    <p:sldId id="1093" r:id="rId17"/>
    <p:sldId id="1094" r:id="rId18"/>
    <p:sldId id="1095" r:id="rId19"/>
    <p:sldId id="1096" r:id="rId20"/>
    <p:sldId id="1097" r:id="rId21"/>
    <p:sldId id="1088" r:id="rId22"/>
    <p:sldId id="1099" r:id="rId23"/>
    <p:sldId id="1100" r:id="rId24"/>
    <p:sldId id="1098" r:id="rId25"/>
    <p:sldId id="1089" r:id="rId26"/>
    <p:sldId id="1101" r:id="rId27"/>
    <p:sldId id="1102" r:id="rId28"/>
    <p:sldId id="1110" r:id="rId29"/>
    <p:sldId id="1111" r:id="rId30"/>
    <p:sldId id="1117" r:id="rId31"/>
    <p:sldId id="1109" r:id="rId32"/>
    <p:sldId id="1104" r:id="rId33"/>
    <p:sldId id="1105" r:id="rId34"/>
    <p:sldId id="1106" r:id="rId35"/>
    <p:sldId id="1107" r:id="rId36"/>
    <p:sldId id="1103" r:id="rId37"/>
    <p:sldId id="1118" r:id="rId38"/>
    <p:sldId id="1114" r:id="rId39"/>
    <p:sldId id="1077" r:id="rId40"/>
    <p:sldId id="1083" r:id="rId41"/>
    <p:sldId id="1108" r:id="rId42"/>
    <p:sldId id="1084" r:id="rId43"/>
    <p:sldId id="1090" r:id="rId44"/>
    <p:sldId id="1076" r:id="rId45"/>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Shawn Weisfeld" initials="SW" lastIdx="1" clrIdx="2">
    <p:extLst>
      <p:ext uri="{19B8F6BF-5375-455C-9EA6-DF929625EA0E}">
        <p15:presenceInfo xmlns:p15="http://schemas.microsoft.com/office/powerpoint/2012/main" userId="S-1-5-21-124525095-708259637-1543119021-132326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002050"/>
    <a:srgbClr val="442359"/>
    <a:srgbClr val="333333"/>
    <a:srgbClr val="FFFFFF"/>
    <a:srgbClr val="505050"/>
    <a:srgbClr val="00FFFF"/>
    <a:srgbClr val="CC00CC"/>
    <a:srgbClr val="5F5F5F"/>
    <a:srgbClr val="FF99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25" autoAdjust="0"/>
    <p:restoredTop sz="95238" autoAdjust="0"/>
  </p:normalViewPr>
  <p:slideViewPr>
    <p:cSldViewPr>
      <p:cViewPr varScale="1">
        <p:scale>
          <a:sx n="188" d="100"/>
          <a:sy n="188" d="100"/>
        </p:scale>
        <p:origin x="110" y="398"/>
      </p:cViewPr>
      <p:guideLst/>
    </p:cSldViewPr>
  </p:slideViewPr>
  <p:notesTextViewPr>
    <p:cViewPr>
      <p:scale>
        <a:sx n="100" d="100"/>
        <a:sy n="100" d="100"/>
      </p:scale>
      <p:origin x="0" y="0"/>
    </p:cViewPr>
  </p:notesTextViewPr>
  <p:sorterViewPr>
    <p:cViewPr varScale="1">
      <p:scale>
        <a:sx n="1" d="1"/>
        <a:sy n="1" d="1"/>
      </p:scale>
      <p:origin x="0" y="22794"/>
    </p:cViewPr>
  </p:sorterViewPr>
  <p:notesViewPr>
    <p:cSldViewPr showGuides="1">
      <p:cViewPr varScale="1">
        <p:scale>
          <a:sx n="83" d="100"/>
          <a:sy n="83" d="100"/>
        </p:scale>
        <p:origin x="3852"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handoutMaster" Target="handoutMasters/handoutMaster1.xml"/><Relationship Id="rId50" Type="http://schemas.openxmlformats.org/officeDocument/2006/relationships/viewProps" Target="view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slide" Target="slides/slide36.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presProps" Target="presProp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commentAuthors" Target="commentAuthors.xml"/><Relationship Id="rId8" Type="http://schemas.openxmlformats.org/officeDocument/2006/relationships/slide" Target="slides/slide3.xml"/><Relationship Id="rId51"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9AF49B4-FDC5-46A1-90B0-48498548985C}" type="doc">
      <dgm:prSet loTypeId="urn:microsoft.com/office/officeart/2005/8/layout/chevronAccent+Icon" loCatId="process" qsTypeId="urn:microsoft.com/office/officeart/2005/8/quickstyle/simple4" qsCatId="simple" csTypeId="urn:microsoft.com/office/officeart/2005/8/colors/accent1_2" csCatId="accent1" phldr="1"/>
      <dgm:spPr/>
    </dgm:pt>
    <dgm:pt modelId="{C6B735B0-0AEC-4345-A6B9-D04072562F86}">
      <dgm:prSet phldrT="[Text]" custT="1">
        <dgm:style>
          <a:lnRef idx="2">
            <a:schemeClr val="accent1"/>
          </a:lnRef>
          <a:fillRef idx="1">
            <a:schemeClr val="lt1"/>
          </a:fillRef>
          <a:effectRef idx="0">
            <a:schemeClr val="accent1"/>
          </a:effectRef>
          <a:fontRef idx="minor">
            <a:schemeClr val="dk1"/>
          </a:fontRef>
        </dgm:style>
      </dgm:prSet>
      <dgm:spPr/>
      <dgm:t>
        <a:bodyPr/>
        <a:lstStyle/>
        <a:p>
          <a:pPr algn="l"/>
          <a:r>
            <a:rPr lang="en-US" sz="1600" b="1" dirty="0" smtClean="0"/>
            <a:t>Develop (VS.NET)</a:t>
          </a:r>
          <a:endParaRPr lang="en-US" sz="1600" b="1" dirty="0"/>
        </a:p>
      </dgm:t>
    </dgm:pt>
    <dgm:pt modelId="{F24C36DA-2D68-4B1C-9937-C8CD34ADD17E}" type="parTrans" cxnId="{25D0B63B-B226-426C-AF30-19B0EA6786C5}">
      <dgm:prSet/>
      <dgm:spPr/>
      <dgm:t>
        <a:bodyPr/>
        <a:lstStyle/>
        <a:p>
          <a:pPr algn="ctr"/>
          <a:endParaRPr lang="en-US"/>
        </a:p>
      </dgm:t>
    </dgm:pt>
    <dgm:pt modelId="{AAFE8250-66CC-4333-9614-D096634AA6BA}" type="sibTrans" cxnId="{25D0B63B-B226-426C-AF30-19B0EA6786C5}">
      <dgm:prSet/>
      <dgm:spPr/>
      <dgm:t>
        <a:bodyPr/>
        <a:lstStyle/>
        <a:p>
          <a:pPr algn="ctr"/>
          <a:endParaRPr lang="en-US"/>
        </a:p>
      </dgm:t>
    </dgm:pt>
    <dgm:pt modelId="{D32E4818-3027-4ADF-AAEB-739937019B45}">
      <dgm:prSet phldrT="[Text]" custT="1">
        <dgm:style>
          <a:lnRef idx="2">
            <a:schemeClr val="accent2"/>
          </a:lnRef>
          <a:fillRef idx="1">
            <a:schemeClr val="lt1"/>
          </a:fillRef>
          <a:effectRef idx="0">
            <a:schemeClr val="accent2"/>
          </a:effectRef>
          <a:fontRef idx="minor">
            <a:schemeClr val="dk1"/>
          </a:fontRef>
        </dgm:style>
      </dgm:prSet>
      <dgm:spPr/>
      <dgm:t>
        <a:bodyPr/>
        <a:lstStyle/>
        <a:p>
          <a:pPr algn="l"/>
          <a:r>
            <a:rPr lang="en-US" sz="1600" b="1" dirty="0" smtClean="0"/>
            <a:t>Deploy (SSMS)</a:t>
          </a:r>
          <a:endParaRPr lang="en-US" sz="1600" b="1" dirty="0"/>
        </a:p>
      </dgm:t>
    </dgm:pt>
    <dgm:pt modelId="{07AF0C63-B75A-43DA-A088-1C577BB7A45D}" type="parTrans" cxnId="{E64F3A32-20D6-4D86-A621-BA8877B8D480}">
      <dgm:prSet/>
      <dgm:spPr/>
      <dgm:t>
        <a:bodyPr/>
        <a:lstStyle/>
        <a:p>
          <a:pPr algn="ctr"/>
          <a:endParaRPr lang="en-US"/>
        </a:p>
      </dgm:t>
    </dgm:pt>
    <dgm:pt modelId="{431C69EE-843F-40DB-935A-B3E3FE49DAA1}" type="sibTrans" cxnId="{E64F3A32-20D6-4D86-A621-BA8877B8D480}">
      <dgm:prSet/>
      <dgm:spPr/>
      <dgm:t>
        <a:bodyPr/>
        <a:lstStyle/>
        <a:p>
          <a:pPr algn="ctr"/>
          <a:endParaRPr lang="en-US"/>
        </a:p>
      </dgm:t>
    </dgm:pt>
    <dgm:pt modelId="{E5379802-5194-4DD3-851E-D34BFEFE3252}">
      <dgm:prSet phldrT="[Text]" custT="1">
        <dgm:style>
          <a:lnRef idx="2">
            <a:schemeClr val="accent3"/>
          </a:lnRef>
          <a:fillRef idx="1">
            <a:schemeClr val="lt1"/>
          </a:fillRef>
          <a:effectRef idx="0">
            <a:schemeClr val="accent3"/>
          </a:effectRef>
          <a:fontRef idx="minor">
            <a:schemeClr val="dk1"/>
          </a:fontRef>
        </dgm:style>
      </dgm:prSet>
      <dgm:spPr/>
      <dgm:t>
        <a:bodyPr/>
        <a:lstStyle/>
        <a:p>
          <a:pPr algn="l"/>
          <a:r>
            <a:rPr lang="en-US" sz="1600" b="1" dirty="0" smtClean="0"/>
            <a:t>Manage (SSMS)</a:t>
          </a:r>
          <a:endParaRPr lang="en-US" sz="1600" b="1" dirty="0"/>
        </a:p>
      </dgm:t>
    </dgm:pt>
    <dgm:pt modelId="{75D6929F-562F-4F5E-83D2-A909CF85AE7E}" type="parTrans" cxnId="{1A64E290-188A-41DA-958B-06B99A42CAEF}">
      <dgm:prSet/>
      <dgm:spPr/>
      <dgm:t>
        <a:bodyPr/>
        <a:lstStyle/>
        <a:p>
          <a:pPr algn="ctr"/>
          <a:endParaRPr lang="en-US"/>
        </a:p>
      </dgm:t>
    </dgm:pt>
    <dgm:pt modelId="{365FE862-9B4B-4879-875F-F22D36A35FB7}" type="sibTrans" cxnId="{1A64E290-188A-41DA-958B-06B99A42CAEF}">
      <dgm:prSet/>
      <dgm:spPr/>
      <dgm:t>
        <a:bodyPr/>
        <a:lstStyle/>
        <a:p>
          <a:pPr algn="ctr"/>
          <a:endParaRPr lang="en-US"/>
        </a:p>
      </dgm:t>
    </dgm:pt>
    <dgm:pt modelId="{6B9A4DAE-9BE2-44AC-B4EF-39D6CEAD3F80}">
      <dgm:prSet phldrT="[Text]" custT="1">
        <dgm:style>
          <a:lnRef idx="2">
            <a:schemeClr val="accent1"/>
          </a:lnRef>
          <a:fillRef idx="1">
            <a:schemeClr val="lt1"/>
          </a:fillRef>
          <a:effectRef idx="0">
            <a:schemeClr val="accent1"/>
          </a:effectRef>
          <a:fontRef idx="minor">
            <a:schemeClr val="dk1"/>
          </a:fontRef>
        </dgm:style>
      </dgm:prSet>
      <dgm:spPr/>
      <dgm:t>
        <a:bodyPr/>
        <a:lstStyle/>
        <a:p>
          <a:pPr algn="l"/>
          <a:r>
            <a:rPr lang="en-US" sz="1600" dirty="0" smtClean="0"/>
            <a:t>Author DAC</a:t>
          </a:r>
          <a:endParaRPr lang="en-US" sz="1600" dirty="0"/>
        </a:p>
      </dgm:t>
    </dgm:pt>
    <dgm:pt modelId="{6596C7EB-BB4E-4CEC-A134-810322A94B96}" type="parTrans" cxnId="{81B2F925-D41A-4C3A-AA66-F9B82F420FDA}">
      <dgm:prSet/>
      <dgm:spPr/>
      <dgm:t>
        <a:bodyPr/>
        <a:lstStyle/>
        <a:p>
          <a:endParaRPr lang="en-US"/>
        </a:p>
      </dgm:t>
    </dgm:pt>
    <dgm:pt modelId="{CD1DB15C-E30C-41F3-8F0C-6F02DB63C2AF}" type="sibTrans" cxnId="{81B2F925-D41A-4C3A-AA66-F9B82F420FDA}">
      <dgm:prSet/>
      <dgm:spPr/>
      <dgm:t>
        <a:bodyPr/>
        <a:lstStyle/>
        <a:p>
          <a:endParaRPr lang="en-US"/>
        </a:p>
      </dgm:t>
    </dgm:pt>
    <dgm:pt modelId="{5B19875B-0F61-4C37-A07A-9B18C07E4A31}">
      <dgm:prSet phldrT="[Text]" custT="1">
        <dgm:style>
          <a:lnRef idx="2">
            <a:schemeClr val="accent1"/>
          </a:lnRef>
          <a:fillRef idx="1">
            <a:schemeClr val="lt1"/>
          </a:fillRef>
          <a:effectRef idx="0">
            <a:schemeClr val="accent1"/>
          </a:effectRef>
          <a:fontRef idx="minor">
            <a:schemeClr val="dk1"/>
          </a:fontRef>
        </dgm:style>
      </dgm:prSet>
      <dgm:spPr/>
      <dgm:t>
        <a:bodyPr/>
        <a:lstStyle/>
        <a:p>
          <a:pPr algn="l"/>
          <a:r>
            <a:rPr lang="en-US" sz="1600" dirty="0" smtClean="0"/>
            <a:t>Compile Database Project to DACPAC</a:t>
          </a:r>
          <a:endParaRPr lang="en-US" sz="1600" dirty="0"/>
        </a:p>
      </dgm:t>
    </dgm:pt>
    <dgm:pt modelId="{83299A0B-477C-43D9-91E6-1DFC3720BCBC}" type="parTrans" cxnId="{5723068D-6707-42D3-93F5-DFA86EE6F600}">
      <dgm:prSet/>
      <dgm:spPr/>
      <dgm:t>
        <a:bodyPr/>
        <a:lstStyle/>
        <a:p>
          <a:endParaRPr lang="en-US"/>
        </a:p>
      </dgm:t>
    </dgm:pt>
    <dgm:pt modelId="{CB5F8DA7-6E47-4228-926C-249E42534E92}" type="sibTrans" cxnId="{5723068D-6707-42D3-93F5-DFA86EE6F600}">
      <dgm:prSet/>
      <dgm:spPr/>
      <dgm:t>
        <a:bodyPr/>
        <a:lstStyle/>
        <a:p>
          <a:endParaRPr lang="en-US"/>
        </a:p>
      </dgm:t>
    </dgm:pt>
    <dgm:pt modelId="{95E73BF8-6421-4DB4-B748-E30D89B4F00F}">
      <dgm:prSet phldrT="[Text]" custT="1">
        <dgm:style>
          <a:lnRef idx="2">
            <a:schemeClr val="accent1"/>
          </a:lnRef>
          <a:fillRef idx="1">
            <a:schemeClr val="lt1"/>
          </a:fillRef>
          <a:effectRef idx="0">
            <a:schemeClr val="accent1"/>
          </a:effectRef>
          <a:fontRef idx="minor">
            <a:schemeClr val="dk1"/>
          </a:fontRef>
        </dgm:style>
      </dgm:prSet>
      <dgm:spPr/>
      <dgm:t>
        <a:bodyPr/>
        <a:lstStyle/>
        <a:p>
          <a:pPr algn="l"/>
          <a:r>
            <a:rPr lang="en-US" sz="1600" dirty="0" smtClean="0"/>
            <a:t>Compare and Synchronize Source</a:t>
          </a:r>
          <a:endParaRPr lang="en-US" sz="1600" dirty="0"/>
        </a:p>
      </dgm:t>
    </dgm:pt>
    <dgm:pt modelId="{C818CA2E-45EB-45B0-8A30-9E415C4333D6}" type="parTrans" cxnId="{55A93F87-53CD-4D1C-A047-E08FA0DA1805}">
      <dgm:prSet/>
      <dgm:spPr/>
      <dgm:t>
        <a:bodyPr/>
        <a:lstStyle/>
        <a:p>
          <a:endParaRPr lang="en-US"/>
        </a:p>
      </dgm:t>
    </dgm:pt>
    <dgm:pt modelId="{3438B4E7-7808-4545-AB4B-9B0E23A7D4B2}" type="sibTrans" cxnId="{55A93F87-53CD-4D1C-A047-E08FA0DA1805}">
      <dgm:prSet/>
      <dgm:spPr/>
      <dgm:t>
        <a:bodyPr/>
        <a:lstStyle/>
        <a:p>
          <a:endParaRPr lang="en-US"/>
        </a:p>
      </dgm:t>
    </dgm:pt>
    <dgm:pt modelId="{D444CC55-D32B-4642-A591-96097FCF1975}">
      <dgm:prSet phldrT="[Text]" custT="1">
        <dgm:style>
          <a:lnRef idx="2">
            <a:schemeClr val="accent1"/>
          </a:lnRef>
          <a:fillRef idx="1">
            <a:schemeClr val="lt1"/>
          </a:fillRef>
          <a:effectRef idx="0">
            <a:schemeClr val="accent1"/>
          </a:effectRef>
          <a:fontRef idx="minor">
            <a:schemeClr val="dk1"/>
          </a:fontRef>
        </dgm:style>
      </dgm:prSet>
      <dgm:spPr/>
      <dgm:t>
        <a:bodyPr/>
        <a:lstStyle/>
        <a:p>
          <a:pPr algn="l"/>
          <a:r>
            <a:rPr lang="en-US" sz="1600" dirty="0" smtClean="0"/>
            <a:t>Publish DACPAC</a:t>
          </a:r>
          <a:endParaRPr lang="en-US" sz="1600" dirty="0"/>
        </a:p>
      </dgm:t>
    </dgm:pt>
    <dgm:pt modelId="{368696DF-0BED-47B1-99BE-7915388A209B}" type="parTrans" cxnId="{21751A4D-CE3C-4027-9C52-CDDB98D4B26C}">
      <dgm:prSet/>
      <dgm:spPr/>
      <dgm:t>
        <a:bodyPr/>
        <a:lstStyle/>
        <a:p>
          <a:endParaRPr lang="en-US"/>
        </a:p>
      </dgm:t>
    </dgm:pt>
    <dgm:pt modelId="{37B2A409-3C77-45CD-BF3F-792AB548BB62}" type="sibTrans" cxnId="{21751A4D-CE3C-4027-9C52-CDDB98D4B26C}">
      <dgm:prSet/>
      <dgm:spPr/>
      <dgm:t>
        <a:bodyPr/>
        <a:lstStyle/>
        <a:p>
          <a:endParaRPr lang="en-US"/>
        </a:p>
      </dgm:t>
    </dgm:pt>
    <dgm:pt modelId="{48072F45-6A43-4C53-80E4-00F8CB21A4CC}">
      <dgm:prSet phldrT="[Text]" custT="1">
        <dgm:style>
          <a:lnRef idx="2">
            <a:schemeClr val="accent2"/>
          </a:lnRef>
          <a:fillRef idx="1">
            <a:schemeClr val="lt1"/>
          </a:fillRef>
          <a:effectRef idx="0">
            <a:schemeClr val="accent2"/>
          </a:effectRef>
          <a:fontRef idx="minor">
            <a:schemeClr val="dk1"/>
          </a:fontRef>
        </dgm:style>
      </dgm:prSet>
      <dgm:spPr/>
      <dgm:t>
        <a:bodyPr/>
        <a:lstStyle/>
        <a:p>
          <a:pPr algn="l"/>
          <a:r>
            <a:rPr lang="en-US" sz="1600" b="0" dirty="0" smtClean="0"/>
            <a:t>Deploy Package</a:t>
          </a:r>
          <a:endParaRPr lang="en-US" sz="1600" b="0" dirty="0"/>
        </a:p>
      </dgm:t>
    </dgm:pt>
    <dgm:pt modelId="{2BC679D5-5307-43C4-BC86-FAA0503A527F}" type="parTrans" cxnId="{7C4203A8-807E-4700-BEA3-6923047FEE64}">
      <dgm:prSet/>
      <dgm:spPr/>
      <dgm:t>
        <a:bodyPr/>
        <a:lstStyle/>
        <a:p>
          <a:endParaRPr lang="en-US"/>
        </a:p>
      </dgm:t>
    </dgm:pt>
    <dgm:pt modelId="{6B4E8FC4-6C41-465C-A70A-35B74B86A85F}" type="sibTrans" cxnId="{7C4203A8-807E-4700-BEA3-6923047FEE64}">
      <dgm:prSet/>
      <dgm:spPr/>
      <dgm:t>
        <a:bodyPr/>
        <a:lstStyle/>
        <a:p>
          <a:endParaRPr lang="en-US"/>
        </a:p>
      </dgm:t>
    </dgm:pt>
    <dgm:pt modelId="{74941CD4-10B3-47A6-AE53-8DA4B347FDB0}">
      <dgm:prSet phldrT="[Text]" custT="1">
        <dgm:style>
          <a:lnRef idx="2">
            <a:schemeClr val="accent2"/>
          </a:lnRef>
          <a:fillRef idx="1">
            <a:schemeClr val="lt1"/>
          </a:fillRef>
          <a:effectRef idx="0">
            <a:schemeClr val="accent2"/>
          </a:effectRef>
          <a:fontRef idx="minor">
            <a:schemeClr val="dk1"/>
          </a:fontRef>
        </dgm:style>
      </dgm:prSet>
      <dgm:spPr/>
      <dgm:t>
        <a:bodyPr/>
        <a:lstStyle/>
        <a:p>
          <a:pPr algn="l"/>
          <a:r>
            <a:rPr lang="en-US" sz="1600" b="0" dirty="0" smtClean="0"/>
            <a:t>Upgrade Databases</a:t>
          </a:r>
          <a:endParaRPr lang="en-US" sz="1600" b="0" dirty="0"/>
        </a:p>
      </dgm:t>
    </dgm:pt>
    <dgm:pt modelId="{4B08B1BE-DFE7-4D45-BDF0-2F1AFED2FF7E}" type="parTrans" cxnId="{DCB15539-1CA0-4DB9-9076-F3561C7D277B}">
      <dgm:prSet/>
      <dgm:spPr/>
      <dgm:t>
        <a:bodyPr/>
        <a:lstStyle/>
        <a:p>
          <a:endParaRPr lang="en-US"/>
        </a:p>
      </dgm:t>
    </dgm:pt>
    <dgm:pt modelId="{336792A4-E6BC-415B-A417-635265BD7F75}" type="sibTrans" cxnId="{DCB15539-1CA0-4DB9-9076-F3561C7D277B}">
      <dgm:prSet/>
      <dgm:spPr/>
      <dgm:t>
        <a:bodyPr/>
        <a:lstStyle/>
        <a:p>
          <a:endParaRPr lang="en-US"/>
        </a:p>
      </dgm:t>
    </dgm:pt>
    <dgm:pt modelId="{765D18C5-EAC5-4CD2-8549-A4309A9B873F}">
      <dgm:prSet phldrT="[Text]" custT="1">
        <dgm:style>
          <a:lnRef idx="2">
            <a:schemeClr val="accent2"/>
          </a:lnRef>
          <a:fillRef idx="1">
            <a:schemeClr val="lt1"/>
          </a:fillRef>
          <a:effectRef idx="0">
            <a:schemeClr val="accent2"/>
          </a:effectRef>
          <a:fontRef idx="minor">
            <a:schemeClr val="dk1"/>
          </a:fontRef>
        </dgm:style>
      </dgm:prSet>
      <dgm:spPr/>
      <dgm:t>
        <a:bodyPr/>
        <a:lstStyle/>
        <a:p>
          <a:pPr algn="l"/>
          <a:r>
            <a:rPr lang="en-US" sz="1600" b="0" dirty="0" smtClean="0"/>
            <a:t>New Databases</a:t>
          </a:r>
          <a:endParaRPr lang="en-US" sz="1600" b="0" dirty="0"/>
        </a:p>
      </dgm:t>
    </dgm:pt>
    <dgm:pt modelId="{07AA9391-AAE7-4ADF-A520-83CDEE3B0C8F}" type="parTrans" cxnId="{9B1855EC-2E89-4608-A861-2709D1AE6BF0}">
      <dgm:prSet/>
      <dgm:spPr/>
      <dgm:t>
        <a:bodyPr/>
        <a:lstStyle/>
        <a:p>
          <a:endParaRPr lang="en-US"/>
        </a:p>
      </dgm:t>
    </dgm:pt>
    <dgm:pt modelId="{A2846443-940E-4129-9254-086E18869D75}" type="sibTrans" cxnId="{9B1855EC-2E89-4608-A861-2709D1AE6BF0}">
      <dgm:prSet/>
      <dgm:spPr/>
      <dgm:t>
        <a:bodyPr/>
        <a:lstStyle/>
        <a:p>
          <a:endParaRPr lang="en-US"/>
        </a:p>
      </dgm:t>
    </dgm:pt>
    <dgm:pt modelId="{7CE2A144-61BB-4D53-B04D-9E727F6E43D7}">
      <dgm:prSet phldrT="[Text]" custT="1">
        <dgm:style>
          <a:lnRef idx="2">
            <a:schemeClr val="accent3"/>
          </a:lnRef>
          <a:fillRef idx="1">
            <a:schemeClr val="lt1"/>
          </a:fillRef>
          <a:effectRef idx="0">
            <a:schemeClr val="accent3"/>
          </a:effectRef>
          <a:fontRef idx="minor">
            <a:schemeClr val="dk1"/>
          </a:fontRef>
        </dgm:style>
      </dgm:prSet>
      <dgm:spPr/>
      <dgm:t>
        <a:bodyPr/>
        <a:lstStyle/>
        <a:p>
          <a:pPr algn="l"/>
          <a:r>
            <a:rPr lang="en-US" sz="1600" b="0" dirty="0" smtClean="0"/>
            <a:t>Register Database as DAC</a:t>
          </a:r>
          <a:endParaRPr lang="en-US" sz="1600" b="0" dirty="0"/>
        </a:p>
      </dgm:t>
    </dgm:pt>
    <dgm:pt modelId="{C45290DB-8E12-47CE-994C-DCD6E4F53F83}" type="parTrans" cxnId="{A7EA9540-018D-4970-A272-B2FED5C7D370}">
      <dgm:prSet/>
      <dgm:spPr/>
      <dgm:t>
        <a:bodyPr/>
        <a:lstStyle/>
        <a:p>
          <a:endParaRPr lang="en-US"/>
        </a:p>
      </dgm:t>
    </dgm:pt>
    <dgm:pt modelId="{C2B92814-E982-4CE0-BD3B-21501B439A3F}" type="sibTrans" cxnId="{A7EA9540-018D-4970-A272-B2FED5C7D370}">
      <dgm:prSet/>
      <dgm:spPr/>
      <dgm:t>
        <a:bodyPr/>
        <a:lstStyle/>
        <a:p>
          <a:endParaRPr lang="en-US"/>
        </a:p>
      </dgm:t>
    </dgm:pt>
    <dgm:pt modelId="{C75CB466-B332-4F8F-BD3F-D42DE2E77221}">
      <dgm:prSet phldrT="[Text]" custT="1">
        <dgm:style>
          <a:lnRef idx="2">
            <a:schemeClr val="accent3"/>
          </a:lnRef>
          <a:fillRef idx="1">
            <a:schemeClr val="lt1"/>
          </a:fillRef>
          <a:effectRef idx="0">
            <a:schemeClr val="accent3"/>
          </a:effectRef>
          <a:fontRef idx="minor">
            <a:schemeClr val="dk1"/>
          </a:fontRef>
        </dgm:style>
      </dgm:prSet>
      <dgm:spPr/>
      <dgm:t>
        <a:bodyPr/>
        <a:lstStyle/>
        <a:p>
          <a:pPr algn="l"/>
          <a:r>
            <a:rPr lang="en-US" sz="1600" b="0" dirty="0" smtClean="0"/>
            <a:t>Export and Extract Packages</a:t>
          </a:r>
          <a:endParaRPr lang="en-US" sz="1600" b="0" dirty="0"/>
        </a:p>
      </dgm:t>
    </dgm:pt>
    <dgm:pt modelId="{2770210A-F9EF-4EE5-B820-F41AFF2629B9}" type="parTrans" cxnId="{3353BD02-35A9-4FAD-877A-CFFAA48FAB12}">
      <dgm:prSet/>
      <dgm:spPr/>
      <dgm:t>
        <a:bodyPr/>
        <a:lstStyle/>
        <a:p>
          <a:endParaRPr lang="en-US"/>
        </a:p>
      </dgm:t>
    </dgm:pt>
    <dgm:pt modelId="{90055411-3C03-4BA9-9FDF-CEB916C375E9}" type="sibTrans" cxnId="{3353BD02-35A9-4FAD-877A-CFFAA48FAB12}">
      <dgm:prSet/>
      <dgm:spPr/>
      <dgm:t>
        <a:bodyPr/>
        <a:lstStyle/>
        <a:p>
          <a:endParaRPr lang="en-US"/>
        </a:p>
      </dgm:t>
    </dgm:pt>
    <dgm:pt modelId="{F64C715D-A007-4AD0-AAD0-07CC5C2B53E7}">
      <dgm:prSet phldrT="[Text]" custT="1">
        <dgm:style>
          <a:lnRef idx="2">
            <a:schemeClr val="accent1"/>
          </a:lnRef>
          <a:fillRef idx="1">
            <a:schemeClr val="lt1"/>
          </a:fillRef>
          <a:effectRef idx="0">
            <a:schemeClr val="accent1"/>
          </a:effectRef>
          <a:fontRef idx="minor">
            <a:schemeClr val="dk1"/>
          </a:fontRef>
        </dgm:style>
      </dgm:prSet>
      <dgm:spPr/>
      <dgm:t>
        <a:bodyPr/>
        <a:lstStyle/>
        <a:p>
          <a:pPr algn="l"/>
          <a:r>
            <a:rPr lang="en-US" sz="1600" dirty="0" smtClean="0"/>
            <a:t>Import Database/ DACPAC</a:t>
          </a:r>
          <a:endParaRPr lang="en-US" sz="1600" dirty="0"/>
        </a:p>
      </dgm:t>
    </dgm:pt>
    <dgm:pt modelId="{0C187FB1-7E57-45C2-800A-DBD8063B2971}" type="sibTrans" cxnId="{C1A160F4-45F1-4ED5-86D2-DD2FE6F19C8E}">
      <dgm:prSet/>
      <dgm:spPr/>
      <dgm:t>
        <a:bodyPr/>
        <a:lstStyle/>
        <a:p>
          <a:endParaRPr lang="en-US"/>
        </a:p>
      </dgm:t>
    </dgm:pt>
    <dgm:pt modelId="{394AD9AE-CD34-45F1-AB2E-2470A894CF6B}" type="parTrans" cxnId="{C1A160F4-45F1-4ED5-86D2-DD2FE6F19C8E}">
      <dgm:prSet/>
      <dgm:spPr/>
      <dgm:t>
        <a:bodyPr/>
        <a:lstStyle/>
        <a:p>
          <a:endParaRPr lang="en-US"/>
        </a:p>
      </dgm:t>
    </dgm:pt>
    <dgm:pt modelId="{9760EDFC-53DA-4F1A-B9F4-E68C371A11DA}" type="pres">
      <dgm:prSet presAssocID="{09AF49B4-FDC5-46A1-90B0-48498548985C}" presName="Name0" presStyleCnt="0">
        <dgm:presLayoutVars>
          <dgm:dir/>
          <dgm:resizeHandles val="exact"/>
        </dgm:presLayoutVars>
      </dgm:prSet>
      <dgm:spPr/>
    </dgm:pt>
    <dgm:pt modelId="{A8AACD0D-ABD1-43EE-8ED2-F17CC015DD07}" type="pres">
      <dgm:prSet presAssocID="{C6B735B0-0AEC-4345-A6B9-D04072562F86}" presName="composite" presStyleCnt="0"/>
      <dgm:spPr/>
    </dgm:pt>
    <dgm:pt modelId="{6B938DB2-6CE5-4109-B15F-B7D99EE959CF}" type="pres">
      <dgm:prSet presAssocID="{C6B735B0-0AEC-4345-A6B9-D04072562F86}" presName="bgChev" presStyleLbl="node1" presStyleIdx="0" presStyleCnt="3" custLinFactNeighborX="13806" custLinFactNeighborY="-82246">
        <dgm:style>
          <a:lnRef idx="0">
            <a:schemeClr val="accent1"/>
          </a:lnRef>
          <a:fillRef idx="3">
            <a:schemeClr val="accent1"/>
          </a:fillRef>
          <a:effectRef idx="3">
            <a:schemeClr val="accent1"/>
          </a:effectRef>
          <a:fontRef idx="minor">
            <a:schemeClr val="lt1"/>
          </a:fontRef>
        </dgm:style>
      </dgm:prSet>
      <dgm:spPr/>
    </dgm:pt>
    <dgm:pt modelId="{B4988ED0-050C-402F-9516-520DAF349B40}" type="pres">
      <dgm:prSet presAssocID="{C6B735B0-0AEC-4345-A6B9-D04072562F86}" presName="txNode" presStyleLbl="fgAcc1" presStyleIdx="0" presStyleCnt="3" custScaleX="154138" custScaleY="295497" custLinFactNeighborX="-1540" custLinFactNeighborY="63048">
        <dgm:presLayoutVars>
          <dgm:bulletEnabled val="1"/>
        </dgm:presLayoutVars>
      </dgm:prSet>
      <dgm:spPr/>
      <dgm:t>
        <a:bodyPr/>
        <a:lstStyle/>
        <a:p>
          <a:endParaRPr lang="en-US"/>
        </a:p>
      </dgm:t>
    </dgm:pt>
    <dgm:pt modelId="{23D430E0-A486-4DAF-B5A9-251C6ED5B95B}" type="pres">
      <dgm:prSet presAssocID="{AAFE8250-66CC-4333-9614-D096634AA6BA}" presName="compositeSpace" presStyleCnt="0"/>
      <dgm:spPr/>
    </dgm:pt>
    <dgm:pt modelId="{B4DA0107-447C-4059-BF8A-6AB4C48E7E7C}" type="pres">
      <dgm:prSet presAssocID="{D32E4818-3027-4ADF-AAEB-739937019B45}" presName="composite" presStyleCnt="0"/>
      <dgm:spPr/>
    </dgm:pt>
    <dgm:pt modelId="{A905D9A5-5223-4106-A8F3-D58E7B70D8AD}" type="pres">
      <dgm:prSet presAssocID="{D32E4818-3027-4ADF-AAEB-739937019B45}" presName="bgChev" presStyleLbl="node1" presStyleIdx="1" presStyleCnt="3" custLinFactNeighborX="7748" custLinFactNeighborY="-82246">
        <dgm:style>
          <a:lnRef idx="0">
            <a:schemeClr val="accent2"/>
          </a:lnRef>
          <a:fillRef idx="3">
            <a:schemeClr val="accent2"/>
          </a:fillRef>
          <a:effectRef idx="3">
            <a:schemeClr val="accent2"/>
          </a:effectRef>
          <a:fontRef idx="minor">
            <a:schemeClr val="lt1"/>
          </a:fontRef>
        </dgm:style>
      </dgm:prSet>
      <dgm:spPr/>
    </dgm:pt>
    <dgm:pt modelId="{32027056-FED2-42EC-A0F4-67BAD90297CB}" type="pres">
      <dgm:prSet presAssocID="{D32E4818-3027-4ADF-AAEB-739937019B45}" presName="txNode" presStyleLbl="fgAcc1" presStyleIdx="1" presStyleCnt="3" custScaleX="141553" custScaleY="163425" custLinFactNeighborX="-9352" custLinFactNeighborY="-2988">
        <dgm:presLayoutVars>
          <dgm:bulletEnabled val="1"/>
        </dgm:presLayoutVars>
      </dgm:prSet>
      <dgm:spPr/>
      <dgm:t>
        <a:bodyPr/>
        <a:lstStyle/>
        <a:p>
          <a:endParaRPr lang="en-US"/>
        </a:p>
      </dgm:t>
    </dgm:pt>
    <dgm:pt modelId="{6028FFB8-566F-49DA-8208-627A9D49759A}" type="pres">
      <dgm:prSet presAssocID="{431C69EE-843F-40DB-935A-B3E3FE49DAA1}" presName="compositeSpace" presStyleCnt="0"/>
      <dgm:spPr/>
    </dgm:pt>
    <dgm:pt modelId="{28FBA820-41AD-462D-80B3-33DCAE75BF05}" type="pres">
      <dgm:prSet presAssocID="{E5379802-5194-4DD3-851E-D34BFEFE3252}" presName="composite" presStyleCnt="0"/>
      <dgm:spPr/>
    </dgm:pt>
    <dgm:pt modelId="{BF089252-8F04-40A7-8E4A-5DC1748B7407}" type="pres">
      <dgm:prSet presAssocID="{E5379802-5194-4DD3-851E-D34BFEFE3252}" presName="bgChev" presStyleLbl="node1" presStyleIdx="2" presStyleCnt="3" custLinFactNeighborX="14082" custLinFactNeighborY="-81857">
        <dgm:style>
          <a:lnRef idx="0">
            <a:schemeClr val="accent3"/>
          </a:lnRef>
          <a:fillRef idx="3">
            <a:schemeClr val="accent3"/>
          </a:fillRef>
          <a:effectRef idx="3">
            <a:schemeClr val="accent3"/>
          </a:effectRef>
          <a:fontRef idx="minor">
            <a:schemeClr val="lt1"/>
          </a:fontRef>
        </dgm:style>
      </dgm:prSet>
      <dgm:spPr/>
    </dgm:pt>
    <dgm:pt modelId="{984D693E-5548-4A94-9DE2-55E88E71F225}" type="pres">
      <dgm:prSet presAssocID="{E5379802-5194-4DD3-851E-D34BFEFE3252}" presName="txNode" presStyleLbl="fgAcc1" presStyleIdx="2" presStyleCnt="3" custScaleX="170376" custScaleY="164493" custLinFactNeighborX="-4754" custLinFactNeighborY="-1865">
        <dgm:presLayoutVars>
          <dgm:bulletEnabled val="1"/>
        </dgm:presLayoutVars>
      </dgm:prSet>
      <dgm:spPr/>
      <dgm:t>
        <a:bodyPr/>
        <a:lstStyle/>
        <a:p>
          <a:endParaRPr lang="en-US"/>
        </a:p>
      </dgm:t>
    </dgm:pt>
  </dgm:ptLst>
  <dgm:cxnLst>
    <dgm:cxn modelId="{E64F3A32-20D6-4D86-A621-BA8877B8D480}" srcId="{09AF49B4-FDC5-46A1-90B0-48498548985C}" destId="{D32E4818-3027-4ADF-AAEB-739937019B45}" srcOrd="1" destOrd="0" parTransId="{07AF0C63-B75A-43DA-A088-1C577BB7A45D}" sibTransId="{431C69EE-843F-40DB-935A-B3E3FE49DAA1}"/>
    <dgm:cxn modelId="{875CD8F3-8FED-40EE-A8D3-40FE7FB525AC}" type="presOf" srcId="{74941CD4-10B3-47A6-AE53-8DA4B347FDB0}" destId="{32027056-FED2-42EC-A0F4-67BAD90297CB}" srcOrd="0" destOrd="3" presId="urn:microsoft.com/office/officeart/2005/8/layout/chevronAccent+Icon"/>
    <dgm:cxn modelId="{5723068D-6707-42D3-93F5-DFA86EE6F600}" srcId="{C6B735B0-0AEC-4345-A6B9-D04072562F86}" destId="{5B19875B-0F61-4C37-A07A-9B18C07E4A31}" srcOrd="3" destOrd="0" parTransId="{83299A0B-477C-43D9-91E6-1DFC3720BCBC}" sibTransId="{CB5F8DA7-6E47-4228-926C-249E42534E92}"/>
    <dgm:cxn modelId="{0C3F7F10-3945-4386-8966-3A251DCE2986}" type="presOf" srcId="{765D18C5-EAC5-4CD2-8549-A4309A9B873F}" destId="{32027056-FED2-42EC-A0F4-67BAD90297CB}" srcOrd="0" destOrd="2" presId="urn:microsoft.com/office/officeart/2005/8/layout/chevronAccent+Icon"/>
    <dgm:cxn modelId="{55A93F87-53CD-4D1C-A047-E08FA0DA1805}" srcId="{C6B735B0-0AEC-4345-A6B9-D04072562F86}" destId="{95E73BF8-6421-4DB4-B748-E30D89B4F00F}" srcOrd="2" destOrd="0" parTransId="{C818CA2E-45EB-45B0-8A30-9E415C4333D6}" sibTransId="{3438B4E7-7808-4545-AB4B-9B0E23A7D4B2}"/>
    <dgm:cxn modelId="{380C3BB3-F824-4388-B0C9-663E3F770CC6}" type="presOf" srcId="{7CE2A144-61BB-4D53-B04D-9E727F6E43D7}" destId="{984D693E-5548-4A94-9DE2-55E88E71F225}" srcOrd="0" destOrd="2" presId="urn:microsoft.com/office/officeart/2005/8/layout/chevronAccent+Icon"/>
    <dgm:cxn modelId="{78FB132A-F4C2-4242-AEEC-AD771FF7598F}" type="presOf" srcId="{D444CC55-D32B-4642-A591-96097FCF1975}" destId="{B4988ED0-050C-402F-9516-520DAF349B40}" srcOrd="0" destOrd="5" presId="urn:microsoft.com/office/officeart/2005/8/layout/chevronAccent+Icon"/>
    <dgm:cxn modelId="{4DF81740-4044-4E7A-AD30-932780410FDD}" type="presOf" srcId="{C6B735B0-0AEC-4345-A6B9-D04072562F86}" destId="{B4988ED0-050C-402F-9516-520DAF349B40}" srcOrd="0" destOrd="0" presId="urn:microsoft.com/office/officeart/2005/8/layout/chevronAccent+Icon"/>
    <dgm:cxn modelId="{433819C6-8E81-4C6C-87CB-0CEFDEEF64BC}" type="presOf" srcId="{6B9A4DAE-9BE2-44AC-B4EF-39D6CEAD3F80}" destId="{B4988ED0-050C-402F-9516-520DAF349B40}" srcOrd="0" destOrd="2" presId="urn:microsoft.com/office/officeart/2005/8/layout/chevronAccent+Icon"/>
    <dgm:cxn modelId="{8CEF1F69-B92A-4015-938F-110B06BDC6D3}" type="presOf" srcId="{5B19875B-0F61-4C37-A07A-9B18C07E4A31}" destId="{B4988ED0-050C-402F-9516-520DAF349B40}" srcOrd="0" destOrd="4" presId="urn:microsoft.com/office/officeart/2005/8/layout/chevronAccent+Icon"/>
    <dgm:cxn modelId="{A7EA9540-018D-4970-A272-B2FED5C7D370}" srcId="{E5379802-5194-4DD3-851E-D34BFEFE3252}" destId="{7CE2A144-61BB-4D53-B04D-9E727F6E43D7}" srcOrd="1" destOrd="0" parTransId="{C45290DB-8E12-47CE-994C-DCD6E4F53F83}" sibTransId="{C2B92814-E982-4CE0-BD3B-21501B439A3F}"/>
    <dgm:cxn modelId="{DBD6504E-9A10-4DB3-8077-A7549D9EE885}" type="presOf" srcId="{E5379802-5194-4DD3-851E-D34BFEFE3252}" destId="{984D693E-5548-4A94-9DE2-55E88E71F225}" srcOrd="0" destOrd="0" presId="urn:microsoft.com/office/officeart/2005/8/layout/chevronAccent+Icon"/>
    <dgm:cxn modelId="{C1A160F4-45F1-4ED5-86D2-DD2FE6F19C8E}" srcId="{C6B735B0-0AEC-4345-A6B9-D04072562F86}" destId="{F64C715D-A007-4AD0-AAD0-07CC5C2B53E7}" srcOrd="0" destOrd="0" parTransId="{394AD9AE-CD34-45F1-AB2E-2470A894CF6B}" sibTransId="{0C187FB1-7E57-45C2-800A-DBD8063B2971}"/>
    <dgm:cxn modelId="{1A64E290-188A-41DA-958B-06B99A42CAEF}" srcId="{09AF49B4-FDC5-46A1-90B0-48498548985C}" destId="{E5379802-5194-4DD3-851E-D34BFEFE3252}" srcOrd="2" destOrd="0" parTransId="{75D6929F-562F-4F5E-83D2-A909CF85AE7E}" sibTransId="{365FE862-9B4B-4879-875F-F22D36A35FB7}"/>
    <dgm:cxn modelId="{21751A4D-CE3C-4027-9C52-CDDB98D4B26C}" srcId="{C6B735B0-0AEC-4345-A6B9-D04072562F86}" destId="{D444CC55-D32B-4642-A591-96097FCF1975}" srcOrd="4" destOrd="0" parTransId="{368696DF-0BED-47B1-99BE-7915388A209B}" sibTransId="{37B2A409-3C77-45CD-BF3F-792AB548BB62}"/>
    <dgm:cxn modelId="{25D0B63B-B226-426C-AF30-19B0EA6786C5}" srcId="{09AF49B4-FDC5-46A1-90B0-48498548985C}" destId="{C6B735B0-0AEC-4345-A6B9-D04072562F86}" srcOrd="0" destOrd="0" parTransId="{F24C36DA-2D68-4B1C-9937-C8CD34ADD17E}" sibTransId="{AAFE8250-66CC-4333-9614-D096634AA6BA}"/>
    <dgm:cxn modelId="{39199217-E309-4B46-9CD7-69DE62709628}" type="presOf" srcId="{C75CB466-B332-4F8F-BD3F-D42DE2E77221}" destId="{984D693E-5548-4A94-9DE2-55E88E71F225}" srcOrd="0" destOrd="1" presId="urn:microsoft.com/office/officeart/2005/8/layout/chevronAccent+Icon"/>
    <dgm:cxn modelId="{3353BD02-35A9-4FAD-877A-CFFAA48FAB12}" srcId="{E5379802-5194-4DD3-851E-D34BFEFE3252}" destId="{C75CB466-B332-4F8F-BD3F-D42DE2E77221}" srcOrd="0" destOrd="0" parTransId="{2770210A-F9EF-4EE5-B820-F41AFF2629B9}" sibTransId="{90055411-3C03-4BA9-9FDF-CEB916C375E9}"/>
    <dgm:cxn modelId="{49849576-6500-4F34-A223-A60BA6BE2EDF}" type="presOf" srcId="{D32E4818-3027-4ADF-AAEB-739937019B45}" destId="{32027056-FED2-42EC-A0F4-67BAD90297CB}" srcOrd="0" destOrd="0" presId="urn:microsoft.com/office/officeart/2005/8/layout/chevronAccent+Icon"/>
    <dgm:cxn modelId="{5A44468A-A65D-44BD-9088-4E23FD99514D}" type="presOf" srcId="{F64C715D-A007-4AD0-AAD0-07CC5C2B53E7}" destId="{B4988ED0-050C-402F-9516-520DAF349B40}" srcOrd="0" destOrd="1" presId="urn:microsoft.com/office/officeart/2005/8/layout/chevronAccent+Icon"/>
    <dgm:cxn modelId="{0299B55E-6575-4979-B17A-ED9DA9702D26}" type="presOf" srcId="{09AF49B4-FDC5-46A1-90B0-48498548985C}" destId="{9760EDFC-53DA-4F1A-B9F4-E68C371A11DA}" srcOrd="0" destOrd="0" presId="urn:microsoft.com/office/officeart/2005/8/layout/chevronAccent+Icon"/>
    <dgm:cxn modelId="{B74F3FEA-0467-46C3-AB81-8185A75C26E3}" type="presOf" srcId="{48072F45-6A43-4C53-80E4-00F8CB21A4CC}" destId="{32027056-FED2-42EC-A0F4-67BAD90297CB}" srcOrd="0" destOrd="1" presId="urn:microsoft.com/office/officeart/2005/8/layout/chevronAccent+Icon"/>
    <dgm:cxn modelId="{7C4203A8-807E-4700-BEA3-6923047FEE64}" srcId="{D32E4818-3027-4ADF-AAEB-739937019B45}" destId="{48072F45-6A43-4C53-80E4-00F8CB21A4CC}" srcOrd="0" destOrd="0" parTransId="{2BC679D5-5307-43C4-BC86-FAA0503A527F}" sibTransId="{6B4E8FC4-6C41-465C-A70A-35B74B86A85F}"/>
    <dgm:cxn modelId="{4EF90818-9F18-4EE3-9287-79D430A674D5}" type="presOf" srcId="{95E73BF8-6421-4DB4-B748-E30D89B4F00F}" destId="{B4988ED0-050C-402F-9516-520DAF349B40}" srcOrd="0" destOrd="3" presId="urn:microsoft.com/office/officeart/2005/8/layout/chevronAccent+Icon"/>
    <dgm:cxn modelId="{81B2F925-D41A-4C3A-AA66-F9B82F420FDA}" srcId="{C6B735B0-0AEC-4345-A6B9-D04072562F86}" destId="{6B9A4DAE-9BE2-44AC-B4EF-39D6CEAD3F80}" srcOrd="1" destOrd="0" parTransId="{6596C7EB-BB4E-4CEC-A134-810322A94B96}" sibTransId="{CD1DB15C-E30C-41F3-8F0C-6F02DB63C2AF}"/>
    <dgm:cxn modelId="{DCB15539-1CA0-4DB9-9076-F3561C7D277B}" srcId="{48072F45-6A43-4C53-80E4-00F8CB21A4CC}" destId="{74941CD4-10B3-47A6-AE53-8DA4B347FDB0}" srcOrd="1" destOrd="0" parTransId="{4B08B1BE-DFE7-4D45-BDF0-2F1AFED2FF7E}" sibTransId="{336792A4-E6BC-415B-A417-635265BD7F75}"/>
    <dgm:cxn modelId="{9B1855EC-2E89-4608-A861-2709D1AE6BF0}" srcId="{48072F45-6A43-4C53-80E4-00F8CB21A4CC}" destId="{765D18C5-EAC5-4CD2-8549-A4309A9B873F}" srcOrd="0" destOrd="0" parTransId="{07AA9391-AAE7-4ADF-A520-83CDEE3B0C8F}" sibTransId="{A2846443-940E-4129-9254-086E18869D75}"/>
    <dgm:cxn modelId="{BA6F7526-811D-4015-84E5-C65E439F1DA6}" type="presParOf" srcId="{9760EDFC-53DA-4F1A-B9F4-E68C371A11DA}" destId="{A8AACD0D-ABD1-43EE-8ED2-F17CC015DD07}" srcOrd="0" destOrd="0" presId="urn:microsoft.com/office/officeart/2005/8/layout/chevronAccent+Icon"/>
    <dgm:cxn modelId="{7B39EFA9-BD2E-43E7-813C-9FAE6D84D92A}" type="presParOf" srcId="{A8AACD0D-ABD1-43EE-8ED2-F17CC015DD07}" destId="{6B938DB2-6CE5-4109-B15F-B7D99EE959CF}" srcOrd="0" destOrd="0" presId="urn:microsoft.com/office/officeart/2005/8/layout/chevronAccent+Icon"/>
    <dgm:cxn modelId="{B1E532C1-DB1D-4705-85E6-7530BA52F057}" type="presParOf" srcId="{A8AACD0D-ABD1-43EE-8ED2-F17CC015DD07}" destId="{B4988ED0-050C-402F-9516-520DAF349B40}" srcOrd="1" destOrd="0" presId="urn:microsoft.com/office/officeart/2005/8/layout/chevronAccent+Icon"/>
    <dgm:cxn modelId="{C7D6DC35-ECD4-45F1-A494-F4F7DBB505CA}" type="presParOf" srcId="{9760EDFC-53DA-4F1A-B9F4-E68C371A11DA}" destId="{23D430E0-A486-4DAF-B5A9-251C6ED5B95B}" srcOrd="1" destOrd="0" presId="urn:microsoft.com/office/officeart/2005/8/layout/chevronAccent+Icon"/>
    <dgm:cxn modelId="{1A2A101C-A429-44A1-A1BF-4FCE23712598}" type="presParOf" srcId="{9760EDFC-53DA-4F1A-B9F4-E68C371A11DA}" destId="{B4DA0107-447C-4059-BF8A-6AB4C48E7E7C}" srcOrd="2" destOrd="0" presId="urn:microsoft.com/office/officeart/2005/8/layout/chevronAccent+Icon"/>
    <dgm:cxn modelId="{7E25E725-BA35-47C7-8B68-D5E99AE3C984}" type="presParOf" srcId="{B4DA0107-447C-4059-BF8A-6AB4C48E7E7C}" destId="{A905D9A5-5223-4106-A8F3-D58E7B70D8AD}" srcOrd="0" destOrd="0" presId="urn:microsoft.com/office/officeart/2005/8/layout/chevronAccent+Icon"/>
    <dgm:cxn modelId="{0D99814B-9D12-42EC-ADA2-47BCA6775530}" type="presParOf" srcId="{B4DA0107-447C-4059-BF8A-6AB4C48E7E7C}" destId="{32027056-FED2-42EC-A0F4-67BAD90297CB}" srcOrd="1" destOrd="0" presId="urn:microsoft.com/office/officeart/2005/8/layout/chevronAccent+Icon"/>
    <dgm:cxn modelId="{59BA099E-B598-4117-B7DC-1F784F7D0A19}" type="presParOf" srcId="{9760EDFC-53DA-4F1A-B9F4-E68C371A11DA}" destId="{6028FFB8-566F-49DA-8208-627A9D49759A}" srcOrd="3" destOrd="0" presId="urn:microsoft.com/office/officeart/2005/8/layout/chevronAccent+Icon"/>
    <dgm:cxn modelId="{7A8982A0-B826-4666-81AF-2744C71890CB}" type="presParOf" srcId="{9760EDFC-53DA-4F1A-B9F4-E68C371A11DA}" destId="{28FBA820-41AD-462D-80B3-33DCAE75BF05}" srcOrd="4" destOrd="0" presId="urn:microsoft.com/office/officeart/2005/8/layout/chevronAccent+Icon"/>
    <dgm:cxn modelId="{EEA0484F-EFA6-4184-85B2-68939A15A1A7}" type="presParOf" srcId="{28FBA820-41AD-462D-80B3-33DCAE75BF05}" destId="{BF089252-8F04-40A7-8E4A-5DC1748B7407}" srcOrd="0" destOrd="0" presId="urn:microsoft.com/office/officeart/2005/8/layout/chevronAccent+Icon"/>
    <dgm:cxn modelId="{17450F10-D250-451C-93D1-4C5DCCEACDBF}" type="presParOf" srcId="{28FBA820-41AD-462D-80B3-33DCAE75BF05}" destId="{984D693E-5548-4A94-9DE2-55E88E71F225}" srcOrd="1" destOrd="0" presId="urn:microsoft.com/office/officeart/2005/8/layout/chevronAccent+Icon"/>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chevronAccent+Icon">
  <dgm:title val="Chevron Accent Process"/>
  <dgm:desc val="Use to show sequential steps in a task, process, or workflow, or to emphasize movement or direction. Works best with minimal Level 1 and Level 2 text."/>
  <dgm:catLst>
    <dgm:cat type="process" pri="9500"/>
    <dgm:cat type="officeonline" pri="2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primFontSz" for="des" forName="txNode" op="equ" val="65"/>
      <dgm:constr type="w" for="ch" forName="compositeSpace" refType="w" refFor="ch" refForName="composite" fact="0.02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bgChev"/>
              <dgm:constr type="w" for="ch" forName="bgChev" refType="w" fact="0.9"/>
              <dgm:constr type="t" for="ch" forName="bgChev"/>
              <dgm:constr type="h" for="ch" forName="bgChev" refType="w" refFor="ch" refForName="bgChev" fact="0.386"/>
              <dgm:constr type="l" for="ch" forName="txNode" refType="w" fact="0.24"/>
              <dgm:constr type="w" for="ch" forName="txNode" refType="w" fact="0.76"/>
              <dgm:constr type="t" for="ch" forName="txNode" refType="h" refFor="ch" refForName="bgChev" fact="0.25"/>
              <dgm:constr type="h" for="ch" forName="txNode" refType="h" refFor="ch" refForName="bgChev"/>
            </dgm:constrLst>
          </dgm:if>
          <dgm:else name="Name7">
            <dgm:constrLst>
              <dgm:constr type="l" for="ch" forName="bgChev" refType="w" fact="0.1"/>
              <dgm:constr type="w" for="ch" forName="bgChev" refType="w" fact="0.9"/>
              <dgm:constr type="t" for="ch" forName="bgChev"/>
              <dgm:constr type="h" for="ch" forName="bgChev" refType="w" refFor="ch" refForName="bgChev" fact="0.386"/>
              <dgm:constr type="l" for="ch" forName="txNode"/>
              <dgm:constr type="w" for="ch" forName="txNode" refType="w" fact="0.76"/>
              <dgm:constr type="t" for="ch" forName="txNode" refType="h" refFor="ch" refForName="bgChev" fact="0.25"/>
              <dgm:constr type="h" for="ch" forName="txNode" refType="h" refFor="ch" refForName="bgChev"/>
            </dgm:constrLst>
          </dgm:else>
        </dgm:choose>
        <dgm:ruleLst/>
        <dgm:layoutNode name="bgChev" styleLbl="node1">
          <dgm:alg type="sp"/>
          <dgm:choose name="Name8">
            <dgm:if name="Name9" func="var" arg="dir" op="equ" val="norm">
              <dgm:shape xmlns:r="http://schemas.openxmlformats.org/officeDocument/2006/relationships" type="chevron" r:blip="">
                <dgm:adjLst>
                  <dgm:adj idx="1" val="0.4"/>
                </dgm:adjLst>
              </dgm:shape>
            </dgm:if>
            <dgm:else name="Name10">
              <dgm:shape xmlns:r="http://schemas.openxmlformats.org/officeDocument/2006/relationships" rot="180" type="chevron" r:blip="">
                <dgm:adjLst>
                  <dgm:adj idx="1" val="0.4"/>
                </dgm:adjLst>
              </dgm:shape>
            </dgm:else>
          </dgm:choose>
          <dgm:presOf/>
          <dgm:constrLst/>
        </dgm:layoutNode>
        <dgm:layoutNode name="txNode" styleLbl="fgAcc1">
          <dgm:varLst>
            <dgm:bulletEnabled val="1"/>
          </dgm:varLst>
          <dgm:alg type="tx"/>
          <dgm:shape xmlns:r="http://schemas.openxmlformats.org/officeDocument/2006/relationships" type="roundRect" r:blip="">
            <dgm:adjLst>
              <dgm:adj idx="1" val="0.1"/>
            </dgm:adjLst>
          </dgm:shape>
          <dgm:presOf axis="desOrSelf" ptType="node"/>
          <dgm:ruleLst>
            <dgm:rule type="primFontSz" val="5" fact="NaN" max="NaN"/>
          </dgm:ruleLst>
        </dgm:layoutNode>
      </dgm:layoutNode>
      <dgm:forEach name="Name11" axis="followSib" ptType="sibTrans" cnt="1">
        <dgm:layoutNode name="compositeSpace">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E219B1A-AE41-483B-A766-69B9363DDA6A}" type="datetimeFigureOut">
              <a:rPr lang="en-US" smtClean="0">
                <a:latin typeface="Segoe UI" pitchFamily="34" charset="0"/>
              </a:rPr>
              <a:t>1/30/2015</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a:t>
            </a:r>
            <a:r>
              <a:rPr lang="en-US" sz="4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2013 </a:t>
            </a:r>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Microsoft Corporation. All rights reserved. Microsoft, Windows, and other product names are or may be registered trademarks and/or trademarks in the U.S. and/or other countries.</a:t>
            </a:r>
          </a:p>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4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Microsoft, and Microsoft cannot guarantee the accuracy of any information provided after the date of this presentation.  MICROSOFT MAKES NO WARRANTIES, EXPRESS, IMPLIED OR STATUTORY, AS TO THE INFORMATION IN THIS PRESENTATION</a:t>
            </a:r>
            <a:r>
              <a:rPr lang="en-US" sz="4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51B1278-D92B-4AF3-A9C1-71DD298190CE}" type="datetimeFigureOut">
              <a:rPr lang="en-US" smtClean="0"/>
              <a:pPr/>
              <a:t>1/30/2015</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1331B57-0BE5-4F82-AA58-76F53EFF3ADA}" type="datetime8">
              <a:rPr lang="en-US" smtClean="0">
                <a:solidFill>
                  <a:prstClr val="black"/>
                </a:solidFill>
              </a:rPr>
              <a:pPr/>
              <a:t>1/30/2015 6:53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40</a:t>
            </a:fld>
            <a:endParaRPr lang="en-US" dirty="0">
              <a:solidFill>
                <a:prstClr val="black"/>
              </a:solidFill>
            </a:endParaRPr>
          </a:p>
        </p:txBody>
      </p:sp>
      <p:sp>
        <p:nvSpPr>
          <p:cNvPr id="8"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vl1pPr>
          </a:lstStyle>
          <a:p>
            <a:r>
              <a:rPr lang="en-US" sz="500" dirty="0" smtClean="0">
                <a:solidFill>
                  <a:srgbClr val="000000"/>
                </a:solidFill>
                <a:latin typeface="Segoe UI" pitchFamily="34" charset="0"/>
              </a:rPr>
              <a:t>© 2010 Microsoft Corporation. All rights reserved. Microsoft, Windows, Windows Vista and other product names are or may be registered trademarks and/or trademarks in the U.S. and/or other countries.</a:t>
            </a:r>
          </a:p>
          <a:p>
            <a:r>
              <a:rPr lang="en-US" sz="500"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smtClean="0">
                <a:solidFill>
                  <a:srgbClr val="000000"/>
                </a:solidFill>
                <a:latin typeface="Segoe UI" pitchFamily="34" charset="0"/>
              </a:rPr>
            </a:br>
            <a:r>
              <a:rPr lang="en-US" sz="500" dirty="0" smtClean="0">
                <a:solidFill>
                  <a:srgbClr val="000000"/>
                </a:solidFill>
                <a:latin typeface="Segoe UI" pitchFamily="34" charset="0"/>
              </a:rPr>
              <a:t>MICROSOFT MAKES NO WARRANTIES, EXPRESS, IMPLIED OR STATUTORY, AS TO THE INFORMATION IN THIS PRESENTATION.</a:t>
            </a:r>
          </a:p>
        </p:txBody>
      </p:sp>
    </p:spTree>
    <p:extLst>
      <p:ext uri="{BB962C8B-B14F-4D97-AF65-F5344CB8AC3E}">
        <p14:creationId xmlns:p14="http://schemas.microsoft.com/office/powerpoint/2010/main" val="234953435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6000" spc="-100" baseline="0">
                <a:gradFill>
                  <a:gsLst>
                    <a:gs pos="3333">
                      <a:schemeClr val="tx2"/>
                    </a:gs>
                    <a:gs pos="39000">
                      <a:schemeClr val="tx2"/>
                    </a:gs>
                  </a:gsLst>
                  <a:lin ang="5400000" scaled="0"/>
                </a:gradFill>
              </a:defRPr>
            </a:lvl1pPr>
          </a:lstStyle>
          <a:p>
            <a:r>
              <a:rPr lang="en-US" dirty="0" smtClean="0"/>
              <a:t>Presentation 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8838" y="480502"/>
            <a:ext cx="2557747" cy="547905"/>
          </a:xfrm>
          <a:prstGeom prst="rect">
            <a:avLst/>
          </a:prstGeom>
        </p:spPr>
      </p:pic>
    </p:spTree>
    <p:extLst>
      <p:ext uri="{BB962C8B-B14F-4D97-AF65-F5344CB8AC3E}">
        <p14:creationId xmlns:p14="http://schemas.microsoft.com/office/powerpoint/2010/main" val="28860535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74702" y="1211287"/>
            <a:ext cx="10058336" cy="274317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215941221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407535725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76253691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47227168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174816850"/>
      </p:ext>
    </p:extLst>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43985228"/>
      </p:ext>
    </p:extLst>
  </p:cSld>
  <p:clrMapOvr>
    <a:masterClrMapping/>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553196831"/>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a:gradFill>
                  <a:gsLst>
                    <a:gs pos="1250">
                      <a:schemeClr val="tx2"/>
                    </a:gs>
                    <a:gs pos="99000">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229941979"/>
      </p:ext>
    </p:extLst>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968534032"/>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918839873"/>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auto">
          <a:xfrm>
            <a:off x="274638" y="2125663"/>
            <a:ext cx="9144000" cy="3657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dirty="0" smtClean="0"/>
              <a:t>Presentation title</a:t>
            </a:r>
            <a:endParaRPr lang="en-US" dirty="0"/>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8838" y="480502"/>
            <a:ext cx="2557747" cy="547905"/>
          </a:xfrm>
          <a:prstGeom prst="rect">
            <a:avLst/>
          </a:prstGeom>
        </p:spPr>
      </p:pic>
      <p:sp>
        <p:nvSpPr>
          <p:cNvPr id="5" name="Text Placeholder 4"/>
          <p:cNvSpPr>
            <a:spLocks noGrp="1"/>
          </p:cNvSpPr>
          <p:nvPr>
            <p:ph type="body" sz="quarter" idx="12" hasCustomPrompt="1"/>
          </p:nvPr>
        </p:nvSpPr>
        <p:spPr>
          <a:xfrm>
            <a:off x="274701" y="3955786"/>
            <a:ext cx="9143937" cy="1828007"/>
          </a:xfrm>
          <a:noFill/>
        </p:spPr>
        <p:txBody>
          <a:bodyPr lIns="146304" tIns="109728" rIns="146304" bIns="109728">
            <a:noAutofit/>
          </a:bodyPr>
          <a:lstStyle>
            <a:lvl1pPr marL="0" indent="0">
              <a:spcBef>
                <a:spcPts val="0"/>
              </a:spcBef>
              <a:buNone/>
              <a:defRPr sz="3600" spc="0" baseline="0">
                <a:gradFill>
                  <a:gsLst>
                    <a:gs pos="2917">
                      <a:srgbClr val="FFFFFF"/>
                    </a:gs>
                    <a:gs pos="30000">
                      <a:srgbClr val="FFFFFF"/>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134124479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287338" indent="-287338">
              <a:spcBef>
                <a:spcPts val="1224"/>
              </a:spcBef>
              <a:buClr>
                <a:schemeClr val="tx1"/>
              </a:buClr>
              <a:buFont typeface="Arial" pitchFamily="34" charset="0"/>
              <a:buChar char="•"/>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287338" indent="-287338">
              <a:spcBef>
                <a:spcPts val="1224"/>
              </a:spcBef>
              <a:buClr>
                <a:schemeClr val="tx1"/>
              </a:buClr>
              <a:buFont typeface="Arial" pitchFamily="34" charset="0"/>
              <a:buChar char="•"/>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287338" indent="-287338">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287338" indent="-287338">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19837130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311135705"/>
      </p:ext>
    </p:extLst>
  </p:cSld>
  <p:clrMapOvr>
    <a:masterClrMapping/>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845078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934457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692830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Segoe UI" pitchFamily="34" charset="0"/>
                <a:cs typeface="Segoe UI" pitchFamily="34" charset="0"/>
              </a:defRPr>
            </a:lvl1pPr>
            <a:lvl2pPr marL="346553" indent="0">
              <a:buNone/>
              <a:defRPr>
                <a:gradFill>
                  <a:gsLst>
                    <a:gs pos="1250">
                      <a:srgbClr val="000000"/>
                    </a:gs>
                    <a:gs pos="100000">
                      <a:srgbClr val="000000"/>
                    </a:gs>
                  </a:gsLst>
                  <a:lin ang="5400000" scaled="0"/>
                </a:gradFill>
                <a:latin typeface="Segoe UI" pitchFamily="34" charset="0"/>
                <a:cs typeface="Segoe UI" pitchFamily="34" charset="0"/>
              </a:defRPr>
            </a:lvl2pPr>
            <a:lvl3pPr marL="584607" indent="0">
              <a:buNone/>
              <a:defRPr>
                <a:gradFill>
                  <a:gsLst>
                    <a:gs pos="1250">
                      <a:srgbClr val="000000"/>
                    </a:gs>
                    <a:gs pos="100000">
                      <a:srgbClr val="000000"/>
                    </a:gs>
                  </a:gsLst>
                  <a:lin ang="5400000" scaled="0"/>
                </a:gradFill>
                <a:latin typeface="Segoe UI" pitchFamily="34" charset="0"/>
                <a:cs typeface="Segoe UI" pitchFamily="34" charset="0"/>
              </a:defRPr>
            </a:lvl3pPr>
            <a:lvl4pPr marL="814563" indent="0">
              <a:buNone/>
              <a:defRPr>
                <a:gradFill>
                  <a:gsLst>
                    <a:gs pos="1250">
                      <a:srgbClr val="000000"/>
                    </a:gs>
                    <a:gs pos="100000">
                      <a:srgbClr val="000000"/>
                    </a:gs>
                  </a:gsLst>
                  <a:lin ang="5400000" scaled="0"/>
                </a:gradFill>
                <a:latin typeface="Segoe UI" pitchFamily="34" charset="0"/>
                <a:cs typeface="Segoe UI" pitchFamily="34" charset="0"/>
              </a:defRPr>
            </a:lvl4pPr>
            <a:lvl5pPr marL="1050997"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53099696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09688"/>
            <a:ext cx="12436474" cy="6893154"/>
          </a:xfrm>
          <a:prstGeom prst="rect">
            <a:avLst/>
          </a:prstGeom>
        </p:spPr>
      </p:pic>
      <p:sp>
        <p:nvSpPr>
          <p:cNvPr id="2" name="Title 1"/>
          <p:cNvSpPr>
            <a:spLocks noGrp="1"/>
          </p:cNvSpPr>
          <p:nvPr>
            <p:ph type="ctrTitle"/>
          </p:nvPr>
        </p:nvSpPr>
        <p:spPr>
          <a:xfrm>
            <a:off x="623467" y="526972"/>
            <a:ext cx="11156858" cy="1499289"/>
          </a:xfrm>
        </p:spPr>
        <p:txBody>
          <a:bodyPr>
            <a:normAutofit/>
          </a:bodyPr>
          <a:lstStyle>
            <a:lvl1pPr algn="l">
              <a:defRPr sz="4080">
                <a:solidFill>
                  <a:schemeClr val="accent1"/>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623467" y="1945311"/>
            <a:ext cx="10779025" cy="1787490"/>
          </a:xfrm>
        </p:spPr>
        <p:txBody>
          <a:bodyPr>
            <a:normAutofit/>
          </a:bodyPr>
          <a:lstStyle>
            <a:lvl1pPr marL="0" indent="0" algn="l">
              <a:buNone/>
              <a:defRPr sz="3060">
                <a:solidFill>
                  <a:schemeClr val="bg1"/>
                </a:solidFill>
              </a:defRPr>
            </a:lvl1pPr>
            <a:lvl2pPr marL="466298" indent="0" algn="ctr">
              <a:buNone/>
              <a:defRPr>
                <a:solidFill>
                  <a:schemeClr val="tx1">
                    <a:tint val="75000"/>
                  </a:schemeClr>
                </a:solidFill>
              </a:defRPr>
            </a:lvl2pPr>
            <a:lvl3pPr marL="932597" indent="0" algn="ctr">
              <a:buNone/>
              <a:defRPr>
                <a:solidFill>
                  <a:schemeClr val="tx1">
                    <a:tint val="75000"/>
                  </a:schemeClr>
                </a:solidFill>
              </a:defRPr>
            </a:lvl3pPr>
            <a:lvl4pPr marL="1398895" indent="0" algn="ctr">
              <a:buNone/>
              <a:defRPr>
                <a:solidFill>
                  <a:schemeClr val="tx1">
                    <a:tint val="75000"/>
                  </a:schemeClr>
                </a:solidFill>
              </a:defRPr>
            </a:lvl4pPr>
            <a:lvl5pPr marL="1865193" indent="0" algn="ctr">
              <a:buNone/>
              <a:defRPr>
                <a:solidFill>
                  <a:schemeClr val="tx1">
                    <a:tint val="75000"/>
                  </a:schemeClr>
                </a:solidFill>
              </a:defRPr>
            </a:lvl5pPr>
            <a:lvl6pPr marL="2331491" indent="0" algn="ctr">
              <a:buNone/>
              <a:defRPr>
                <a:solidFill>
                  <a:schemeClr val="tx1">
                    <a:tint val="75000"/>
                  </a:schemeClr>
                </a:solidFill>
              </a:defRPr>
            </a:lvl6pPr>
            <a:lvl7pPr marL="2797790" indent="0" algn="ctr">
              <a:buNone/>
              <a:defRPr>
                <a:solidFill>
                  <a:schemeClr val="tx1">
                    <a:tint val="75000"/>
                  </a:schemeClr>
                </a:solidFill>
              </a:defRPr>
            </a:lvl7pPr>
            <a:lvl8pPr marL="3264088" indent="0" algn="ctr">
              <a:buNone/>
              <a:defRPr>
                <a:solidFill>
                  <a:schemeClr val="tx1">
                    <a:tint val="75000"/>
                  </a:schemeClr>
                </a:solidFill>
              </a:defRPr>
            </a:lvl8pPr>
            <a:lvl9pPr marL="3730386" indent="0" algn="ctr">
              <a:buNone/>
              <a:defRPr>
                <a:solidFill>
                  <a:schemeClr val="tx1">
                    <a:tint val="75000"/>
                  </a:schemeClr>
                </a:solidFill>
              </a:defRPr>
            </a:lvl9pPr>
          </a:lstStyle>
          <a:p>
            <a:r>
              <a:rPr lang="en-US" dirty="0" smtClean="0"/>
              <a:t>Click to edit Master subtitle style</a:t>
            </a:r>
            <a:endParaRPr lang="en-US" dirty="0"/>
          </a:p>
        </p:txBody>
      </p:sp>
      <p:sp>
        <p:nvSpPr>
          <p:cNvPr id="4" name="Date Placeholder 3"/>
          <p:cNvSpPr>
            <a:spLocks noGrp="1"/>
          </p:cNvSpPr>
          <p:nvPr>
            <p:ph type="dt" sz="half" idx="10"/>
          </p:nvPr>
        </p:nvSpPr>
        <p:spPr>
          <a:xfrm>
            <a:off x="621823" y="6320993"/>
            <a:ext cx="1051441" cy="372394"/>
          </a:xfrm>
        </p:spPr>
        <p:txBody>
          <a:bodyPr/>
          <a:lstStyle>
            <a:lvl1pPr>
              <a:defRPr>
                <a:solidFill>
                  <a:schemeClr val="bg1">
                    <a:lumMod val="75000"/>
                  </a:schemeClr>
                </a:solidFill>
              </a:defRPr>
            </a:lvl1pPr>
          </a:lstStyle>
          <a:p>
            <a:fld id="{5942B21B-2ADA-A040-A652-A7305E1B99FE}" type="datetimeFigureOut">
              <a:rPr lang="en-US" smtClean="0">
                <a:solidFill>
                  <a:prstClr val="white">
                    <a:lumMod val="75000"/>
                  </a:prstClr>
                </a:solidFill>
              </a:rPr>
              <a:pPr/>
              <a:t>1/30/2015</a:t>
            </a:fld>
            <a:endParaRPr lang="en-US" dirty="0">
              <a:solidFill>
                <a:prstClr val="white">
                  <a:lumMod val="75000"/>
                </a:prstClr>
              </a:solidFill>
            </a:endParaRPr>
          </a:p>
        </p:txBody>
      </p:sp>
      <p:sp>
        <p:nvSpPr>
          <p:cNvPr id="5" name="Footer Placeholder 4"/>
          <p:cNvSpPr>
            <a:spLocks noGrp="1"/>
          </p:cNvSpPr>
          <p:nvPr>
            <p:ph type="ftr" sz="quarter" idx="11"/>
          </p:nvPr>
        </p:nvSpPr>
        <p:spPr>
          <a:xfrm>
            <a:off x="1837246" y="6320993"/>
            <a:ext cx="3938217" cy="372394"/>
          </a:xfrm>
        </p:spPr>
        <p:txBody>
          <a:bodyPr/>
          <a:lstStyle>
            <a:lvl1pPr algn="l">
              <a:defRPr>
                <a:solidFill>
                  <a:schemeClr val="bg1">
                    <a:lumMod val="75000"/>
                  </a:schemeClr>
                </a:solidFill>
              </a:defRPr>
            </a:lvl1pPr>
          </a:lstStyle>
          <a:p>
            <a:endParaRPr lang="en-US" dirty="0">
              <a:solidFill>
                <a:prstClr val="white">
                  <a:lumMod val="75000"/>
                </a:prstClr>
              </a:solidFill>
            </a:endParaRPr>
          </a:p>
        </p:txBody>
      </p:sp>
      <p:pic>
        <p:nvPicPr>
          <p:cNvPr id="9" name="Picture 8" descr="SQLSaturday_Final_Web.jp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607962" y="5788568"/>
            <a:ext cx="2601718" cy="1064849"/>
          </a:xfrm>
          <a:prstGeom prst="rect">
            <a:avLst/>
          </a:prstGeom>
        </p:spPr>
      </p:pic>
    </p:spTree>
    <p:extLst>
      <p:ext uri="{BB962C8B-B14F-4D97-AF65-F5344CB8AC3E}">
        <p14:creationId xmlns:p14="http://schemas.microsoft.com/office/powerpoint/2010/main" val="24989511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25" y="0"/>
            <a:ext cx="12426819" cy="6994524"/>
          </a:xfrm>
          <a:prstGeom prst="rect">
            <a:avLst/>
          </a:prstGeom>
        </p:spPr>
      </p:pic>
      <p:sp>
        <p:nvSpPr>
          <p:cNvPr id="18" name="Rectangle 17"/>
          <p:cNvSpPr/>
          <p:nvPr userDrawn="1"/>
        </p:nvSpPr>
        <p:spPr bwMode="gray">
          <a:xfrm>
            <a:off x="274638" y="2125663"/>
            <a:ext cx="7315200" cy="3657600"/>
          </a:xfrm>
          <a:prstGeom prst="rect">
            <a:avLst/>
          </a:prstGeom>
          <a:solidFill>
            <a:schemeClr val="accent3">
              <a:alpha val="9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4702" y="2123925"/>
            <a:ext cx="7316788" cy="1830538"/>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74702" y="3957638"/>
            <a:ext cx="7316788" cy="1825625"/>
          </a:xfrm>
        </p:spPr>
        <p:txBody>
          <a:bodyPr tIns="109728" bIns="109728">
            <a:noAutofit/>
          </a:bodyPr>
          <a:lstStyle>
            <a:lvl1pPr marL="0" indent="0">
              <a:spcBef>
                <a:spcPts val="0"/>
              </a:spcBef>
              <a:buNone/>
              <a:defRPr sz="3200" baseline="0">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458332" y="480503"/>
            <a:ext cx="1552931" cy="332659"/>
          </a:xfrm>
          <a:prstGeom prst="rect">
            <a:avLst/>
          </a:prstGeom>
        </p:spPr>
      </p:pic>
    </p:spTree>
    <p:extLst>
      <p:ext uri="{BB962C8B-B14F-4D97-AF65-F5344CB8AC3E}">
        <p14:creationId xmlns:p14="http://schemas.microsoft.com/office/powerpoint/2010/main" val="12912738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marL="349724" indent="-349724">
              <a:buFont typeface="Wingdings" charset="2"/>
              <a:buChar char="§"/>
              <a:defRPr>
                <a:solidFill>
                  <a:schemeClr val="tx2"/>
                </a:solidFill>
              </a:defRPr>
            </a:lvl1pPr>
            <a:lvl2pPr marL="757735" indent="-291436">
              <a:buFont typeface="Wingdings" charset="2"/>
              <a:buChar char="§"/>
              <a:defRPr>
                <a:solidFill>
                  <a:srgbClr val="474947"/>
                </a:solidFill>
              </a:defRPr>
            </a:lvl2pPr>
            <a:lvl3pPr marL="1165746" indent="-233149">
              <a:buFont typeface="Wingdings" charset="2"/>
              <a:buChar char="§"/>
              <a:defRPr>
                <a:solidFill>
                  <a:srgbClr val="474947"/>
                </a:solidFill>
              </a:defRPr>
            </a:lvl3pPr>
            <a:lvl4pPr marL="1632044" indent="-233149">
              <a:buFont typeface="Wingdings" charset="2"/>
              <a:buChar char="§"/>
              <a:defRPr>
                <a:solidFill>
                  <a:srgbClr val="474947"/>
                </a:solidFill>
              </a:defRPr>
            </a:lvl4pPr>
            <a:lvl5pPr marL="2098342" indent="-233149">
              <a:buFont typeface="Wingdings" charset="2"/>
              <a:buChar char="§"/>
              <a:defRPr>
                <a:solidFill>
                  <a:srgbClr val="474947"/>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Date Placeholder 3"/>
          <p:cNvSpPr>
            <a:spLocks noGrp="1"/>
          </p:cNvSpPr>
          <p:nvPr>
            <p:ph type="dt" sz="half" idx="2"/>
          </p:nvPr>
        </p:nvSpPr>
        <p:spPr>
          <a:xfrm>
            <a:off x="960657" y="6412059"/>
            <a:ext cx="1157910" cy="372394"/>
          </a:xfrm>
          <a:prstGeom prst="rect">
            <a:avLst/>
          </a:prstGeom>
        </p:spPr>
        <p:txBody>
          <a:bodyPr vert="horz" lIns="91440" tIns="45720" rIns="91440" bIns="45720" rtlCol="0" anchor="ctr"/>
          <a:lstStyle>
            <a:lvl1pPr algn="l">
              <a:defRPr sz="1122">
                <a:solidFill>
                  <a:srgbClr val="FFFFFF"/>
                </a:solidFill>
              </a:defRPr>
            </a:lvl1pPr>
          </a:lstStyle>
          <a:p>
            <a:fld id="{5942B21B-2ADA-A040-A652-A7305E1B99FE}" type="datetimeFigureOut">
              <a:rPr lang="en-US" smtClean="0"/>
              <a:pPr/>
              <a:t>1/30/2015</a:t>
            </a:fld>
            <a:r>
              <a:rPr lang="en-US" dirty="0" smtClean="0"/>
              <a:t>  |</a:t>
            </a:r>
            <a:endParaRPr lang="en-US" dirty="0"/>
          </a:p>
        </p:txBody>
      </p:sp>
      <p:sp>
        <p:nvSpPr>
          <p:cNvPr id="14" name="Footer Placeholder 4"/>
          <p:cNvSpPr>
            <a:spLocks noGrp="1"/>
          </p:cNvSpPr>
          <p:nvPr>
            <p:ph type="ftr" sz="quarter" idx="3"/>
          </p:nvPr>
        </p:nvSpPr>
        <p:spPr>
          <a:xfrm>
            <a:off x="1931454" y="6412059"/>
            <a:ext cx="4289305" cy="372394"/>
          </a:xfrm>
          <a:prstGeom prst="rect">
            <a:avLst/>
          </a:prstGeom>
        </p:spPr>
        <p:txBody>
          <a:bodyPr vert="horz" lIns="91440" tIns="45720" rIns="91440" bIns="45720" rtlCol="0" anchor="ctr"/>
          <a:lstStyle>
            <a:lvl1pPr algn="l">
              <a:defRPr sz="1122">
                <a:solidFill>
                  <a:srgbClr val="FFFFFF"/>
                </a:solidFill>
              </a:defRPr>
            </a:lvl1pPr>
          </a:lstStyle>
          <a:p>
            <a:endParaRPr lang="en-US" dirty="0"/>
          </a:p>
        </p:txBody>
      </p:sp>
      <p:sp>
        <p:nvSpPr>
          <p:cNvPr id="15" name="Slide Number Placeholder 5"/>
          <p:cNvSpPr>
            <a:spLocks noGrp="1"/>
          </p:cNvSpPr>
          <p:nvPr>
            <p:ph type="sldNum" sz="quarter" idx="4"/>
          </p:nvPr>
        </p:nvSpPr>
        <p:spPr>
          <a:xfrm>
            <a:off x="310358" y="6412059"/>
            <a:ext cx="717771" cy="372394"/>
          </a:xfrm>
          <a:prstGeom prst="rect">
            <a:avLst/>
          </a:prstGeom>
        </p:spPr>
        <p:txBody>
          <a:bodyPr vert="horz" lIns="91440" tIns="45720" rIns="91440" bIns="45720" rtlCol="0" anchor="ctr"/>
          <a:lstStyle>
            <a:lvl1pPr algn="r">
              <a:defRPr sz="1122">
                <a:solidFill>
                  <a:srgbClr val="FFFFFF"/>
                </a:solidFill>
              </a:defRPr>
            </a:lvl1pPr>
          </a:lstStyle>
          <a:p>
            <a:fld id="{87FD5303-69AD-2E4D-B18B-E5EED0F0A60B}" type="slidenum">
              <a:rPr lang="en-US" smtClean="0"/>
              <a:pPr/>
              <a:t>‹#›</a:t>
            </a:fld>
            <a:r>
              <a:rPr lang="en-US" dirty="0" smtClean="0"/>
              <a:t>  |  </a:t>
            </a:r>
            <a:endParaRPr lang="en-US" dirty="0"/>
          </a:p>
        </p:txBody>
      </p:sp>
      <p:cxnSp>
        <p:nvCxnSpPr>
          <p:cNvPr id="17" name="Straight Connector 16"/>
          <p:cNvCxnSpPr/>
          <p:nvPr userDrawn="1"/>
        </p:nvCxnSpPr>
        <p:spPr>
          <a:xfrm>
            <a:off x="729781" y="1325545"/>
            <a:ext cx="11814651" cy="0"/>
          </a:xfrm>
          <a:prstGeom prst="line">
            <a:avLst/>
          </a:prstGeom>
          <a:ln w="12700">
            <a:solidFill>
              <a:schemeClr val="accent2"/>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5173404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82396" y="4494631"/>
            <a:ext cx="10571004" cy="1389190"/>
          </a:xfrm>
        </p:spPr>
        <p:txBody>
          <a:bodyPr anchor="t"/>
          <a:lstStyle>
            <a:lvl1pPr algn="l">
              <a:defRPr sz="4080" b="0" i="0" cap="all">
                <a:latin typeface="Arial"/>
                <a:cs typeface="Arial"/>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982396" y="2964579"/>
            <a:ext cx="10571004" cy="1530052"/>
          </a:xfrm>
        </p:spPr>
        <p:txBody>
          <a:bodyPr anchor="b"/>
          <a:lstStyle>
            <a:lvl1pPr marL="0" indent="0">
              <a:buNone/>
              <a:defRPr sz="2040">
                <a:solidFill>
                  <a:schemeClr val="tx1">
                    <a:tint val="75000"/>
                  </a:schemeClr>
                </a:solidFill>
              </a:defRPr>
            </a:lvl1pPr>
            <a:lvl2pPr marL="466298" indent="0">
              <a:buNone/>
              <a:defRPr sz="1836">
                <a:solidFill>
                  <a:schemeClr val="tx1">
                    <a:tint val="75000"/>
                  </a:schemeClr>
                </a:solidFill>
              </a:defRPr>
            </a:lvl2pPr>
            <a:lvl3pPr marL="932597" indent="0">
              <a:buNone/>
              <a:defRPr sz="1632">
                <a:solidFill>
                  <a:schemeClr val="tx1">
                    <a:tint val="75000"/>
                  </a:schemeClr>
                </a:solidFill>
              </a:defRPr>
            </a:lvl3pPr>
            <a:lvl4pPr marL="1398895" indent="0">
              <a:buNone/>
              <a:defRPr sz="1428">
                <a:solidFill>
                  <a:schemeClr val="tx1">
                    <a:tint val="75000"/>
                  </a:schemeClr>
                </a:solidFill>
              </a:defRPr>
            </a:lvl4pPr>
            <a:lvl5pPr marL="1865193" indent="0">
              <a:buNone/>
              <a:defRPr sz="1428">
                <a:solidFill>
                  <a:schemeClr val="tx1">
                    <a:tint val="75000"/>
                  </a:schemeClr>
                </a:solidFill>
              </a:defRPr>
            </a:lvl5pPr>
            <a:lvl6pPr marL="2331491" indent="0">
              <a:buNone/>
              <a:defRPr sz="1428">
                <a:solidFill>
                  <a:schemeClr val="tx1">
                    <a:tint val="75000"/>
                  </a:schemeClr>
                </a:solidFill>
              </a:defRPr>
            </a:lvl6pPr>
            <a:lvl7pPr marL="2797790" indent="0">
              <a:buNone/>
              <a:defRPr sz="1428">
                <a:solidFill>
                  <a:schemeClr val="tx1">
                    <a:tint val="75000"/>
                  </a:schemeClr>
                </a:solidFill>
              </a:defRPr>
            </a:lvl7pPr>
            <a:lvl8pPr marL="3264088" indent="0">
              <a:buNone/>
              <a:defRPr sz="1428">
                <a:solidFill>
                  <a:schemeClr val="tx1">
                    <a:tint val="75000"/>
                  </a:schemeClr>
                </a:solidFill>
              </a:defRPr>
            </a:lvl8pPr>
            <a:lvl9pPr marL="3730386" indent="0">
              <a:buNone/>
              <a:defRPr sz="1428">
                <a:solidFill>
                  <a:schemeClr val="tx1">
                    <a:tint val="75000"/>
                  </a:schemeClr>
                </a:solidFill>
              </a:defRPr>
            </a:lvl9pPr>
          </a:lstStyle>
          <a:p>
            <a:pPr lvl="0"/>
            <a:r>
              <a:rPr lang="en-US" smtClean="0"/>
              <a:t>Click to edit Master text styles</a:t>
            </a:r>
          </a:p>
        </p:txBody>
      </p:sp>
      <p:sp>
        <p:nvSpPr>
          <p:cNvPr id="7" name="Date Placeholder 3"/>
          <p:cNvSpPr>
            <a:spLocks noGrp="1"/>
          </p:cNvSpPr>
          <p:nvPr>
            <p:ph type="dt" sz="half" idx="2"/>
          </p:nvPr>
        </p:nvSpPr>
        <p:spPr>
          <a:xfrm>
            <a:off x="960657" y="6412059"/>
            <a:ext cx="1157910" cy="372394"/>
          </a:xfrm>
          <a:prstGeom prst="rect">
            <a:avLst/>
          </a:prstGeom>
        </p:spPr>
        <p:txBody>
          <a:bodyPr vert="horz" lIns="91440" tIns="45720" rIns="91440" bIns="45720" rtlCol="0" anchor="ctr"/>
          <a:lstStyle>
            <a:lvl1pPr algn="l">
              <a:defRPr sz="1122">
                <a:solidFill>
                  <a:srgbClr val="FFFFFF"/>
                </a:solidFill>
              </a:defRPr>
            </a:lvl1pPr>
          </a:lstStyle>
          <a:p>
            <a:fld id="{5942B21B-2ADA-A040-A652-A7305E1B99FE}" type="datetimeFigureOut">
              <a:rPr lang="en-US" smtClean="0"/>
              <a:pPr/>
              <a:t>1/30/2015</a:t>
            </a:fld>
            <a:r>
              <a:rPr lang="en-US" dirty="0" smtClean="0"/>
              <a:t>  |</a:t>
            </a:r>
            <a:endParaRPr lang="en-US" dirty="0"/>
          </a:p>
        </p:txBody>
      </p:sp>
      <p:sp>
        <p:nvSpPr>
          <p:cNvPr id="8" name="Footer Placeholder 4"/>
          <p:cNvSpPr>
            <a:spLocks noGrp="1"/>
          </p:cNvSpPr>
          <p:nvPr>
            <p:ph type="ftr" sz="quarter" idx="3"/>
          </p:nvPr>
        </p:nvSpPr>
        <p:spPr>
          <a:xfrm>
            <a:off x="1931454" y="6412059"/>
            <a:ext cx="4289305" cy="372394"/>
          </a:xfrm>
          <a:prstGeom prst="rect">
            <a:avLst/>
          </a:prstGeom>
        </p:spPr>
        <p:txBody>
          <a:bodyPr vert="horz" lIns="91440" tIns="45720" rIns="91440" bIns="45720" rtlCol="0" anchor="ctr"/>
          <a:lstStyle>
            <a:lvl1pPr algn="l">
              <a:defRPr sz="1122">
                <a:solidFill>
                  <a:srgbClr val="FFFFFF"/>
                </a:solidFill>
              </a:defRPr>
            </a:lvl1pPr>
          </a:lstStyle>
          <a:p>
            <a:endParaRPr lang="en-US" dirty="0"/>
          </a:p>
        </p:txBody>
      </p:sp>
      <p:sp>
        <p:nvSpPr>
          <p:cNvPr id="9" name="Slide Number Placeholder 5"/>
          <p:cNvSpPr>
            <a:spLocks noGrp="1"/>
          </p:cNvSpPr>
          <p:nvPr>
            <p:ph type="sldNum" sz="quarter" idx="4"/>
          </p:nvPr>
        </p:nvSpPr>
        <p:spPr>
          <a:xfrm>
            <a:off x="310358" y="6412059"/>
            <a:ext cx="717771" cy="372394"/>
          </a:xfrm>
          <a:prstGeom prst="rect">
            <a:avLst/>
          </a:prstGeom>
        </p:spPr>
        <p:txBody>
          <a:bodyPr vert="horz" lIns="91440" tIns="45720" rIns="91440" bIns="45720" rtlCol="0" anchor="ctr"/>
          <a:lstStyle>
            <a:lvl1pPr algn="r">
              <a:defRPr sz="1122">
                <a:solidFill>
                  <a:srgbClr val="FFFFFF"/>
                </a:solidFill>
              </a:defRPr>
            </a:lvl1pPr>
          </a:lstStyle>
          <a:p>
            <a:fld id="{87FD5303-69AD-2E4D-B18B-E5EED0F0A60B}" type="slidenum">
              <a:rPr lang="en-US" smtClean="0"/>
              <a:pPr/>
              <a:t>‹#›</a:t>
            </a:fld>
            <a:r>
              <a:rPr lang="en-US" dirty="0" smtClean="0"/>
              <a:t>  |  </a:t>
            </a:r>
            <a:endParaRPr lang="en-US" dirty="0"/>
          </a:p>
        </p:txBody>
      </p:sp>
    </p:spTree>
    <p:extLst>
      <p:ext uri="{BB962C8B-B14F-4D97-AF65-F5344CB8AC3E}">
        <p14:creationId xmlns:p14="http://schemas.microsoft.com/office/powerpoint/2010/main" val="300231355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21824" y="1632056"/>
            <a:ext cx="5492776" cy="4616063"/>
          </a:xfrm>
        </p:spPr>
        <p:txBody>
          <a:bodyPr/>
          <a:lstStyle>
            <a:lvl1pPr>
              <a:defRPr sz="2856"/>
            </a:lvl1pPr>
            <a:lvl2pPr>
              <a:defRPr sz="2448"/>
            </a:lvl2pPr>
            <a:lvl3pPr>
              <a:defRPr sz="2040"/>
            </a:lvl3pPr>
            <a:lvl4pPr>
              <a:defRPr sz="1836"/>
            </a:lvl4pPr>
            <a:lvl5pPr>
              <a:defRPr sz="1836"/>
            </a:lvl5pPr>
            <a:lvl6pPr>
              <a:defRPr sz="1836"/>
            </a:lvl6pPr>
            <a:lvl7pPr>
              <a:defRPr sz="1836"/>
            </a:lvl7pPr>
            <a:lvl8pPr>
              <a:defRPr sz="1836"/>
            </a:lvl8pPr>
            <a:lvl9pPr>
              <a:defRPr sz="1836"/>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321875" y="1632056"/>
            <a:ext cx="5492776" cy="4616063"/>
          </a:xfrm>
        </p:spPr>
        <p:txBody>
          <a:bodyPr/>
          <a:lstStyle>
            <a:lvl1pPr>
              <a:defRPr sz="2856"/>
            </a:lvl1pPr>
            <a:lvl2pPr>
              <a:defRPr sz="2448"/>
            </a:lvl2pPr>
            <a:lvl3pPr>
              <a:defRPr sz="2040"/>
            </a:lvl3pPr>
            <a:lvl4pPr>
              <a:defRPr sz="1836"/>
            </a:lvl4pPr>
            <a:lvl5pPr>
              <a:defRPr sz="1836"/>
            </a:lvl5pPr>
            <a:lvl6pPr>
              <a:defRPr sz="1836"/>
            </a:lvl6pPr>
            <a:lvl7pPr>
              <a:defRPr sz="1836"/>
            </a:lvl7pPr>
            <a:lvl8pPr>
              <a:defRPr sz="1836"/>
            </a:lvl8pPr>
            <a:lvl9pPr>
              <a:defRPr sz="1836"/>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6" name="Date Placeholder 3"/>
          <p:cNvSpPr>
            <a:spLocks noGrp="1"/>
          </p:cNvSpPr>
          <p:nvPr>
            <p:ph type="dt" sz="half" idx="10"/>
          </p:nvPr>
        </p:nvSpPr>
        <p:spPr>
          <a:xfrm>
            <a:off x="960657" y="6412059"/>
            <a:ext cx="1157910" cy="372394"/>
          </a:xfrm>
          <a:prstGeom prst="rect">
            <a:avLst/>
          </a:prstGeom>
        </p:spPr>
        <p:txBody>
          <a:bodyPr vert="horz" lIns="91440" tIns="45720" rIns="91440" bIns="45720" rtlCol="0" anchor="ctr"/>
          <a:lstStyle>
            <a:lvl1pPr algn="l">
              <a:defRPr sz="1122">
                <a:solidFill>
                  <a:srgbClr val="FFFFFF"/>
                </a:solidFill>
              </a:defRPr>
            </a:lvl1pPr>
          </a:lstStyle>
          <a:p>
            <a:fld id="{5942B21B-2ADA-A040-A652-A7305E1B99FE}" type="datetimeFigureOut">
              <a:rPr lang="en-US" smtClean="0"/>
              <a:pPr/>
              <a:t>1/30/2015</a:t>
            </a:fld>
            <a:r>
              <a:rPr lang="en-US" dirty="0" smtClean="0"/>
              <a:t>  |</a:t>
            </a:r>
            <a:endParaRPr lang="en-US" dirty="0"/>
          </a:p>
        </p:txBody>
      </p:sp>
      <p:sp>
        <p:nvSpPr>
          <p:cNvPr id="17" name="Footer Placeholder 4"/>
          <p:cNvSpPr>
            <a:spLocks noGrp="1"/>
          </p:cNvSpPr>
          <p:nvPr>
            <p:ph type="ftr" sz="quarter" idx="3"/>
          </p:nvPr>
        </p:nvSpPr>
        <p:spPr>
          <a:xfrm>
            <a:off x="1931454" y="6412059"/>
            <a:ext cx="4289305" cy="372394"/>
          </a:xfrm>
          <a:prstGeom prst="rect">
            <a:avLst/>
          </a:prstGeom>
        </p:spPr>
        <p:txBody>
          <a:bodyPr vert="horz" lIns="91440" tIns="45720" rIns="91440" bIns="45720" rtlCol="0" anchor="ctr"/>
          <a:lstStyle>
            <a:lvl1pPr algn="l">
              <a:defRPr sz="1122">
                <a:solidFill>
                  <a:srgbClr val="FFFFFF"/>
                </a:solidFill>
              </a:defRPr>
            </a:lvl1pPr>
          </a:lstStyle>
          <a:p>
            <a:endParaRPr lang="en-US" dirty="0"/>
          </a:p>
        </p:txBody>
      </p:sp>
      <p:sp>
        <p:nvSpPr>
          <p:cNvPr id="18" name="Slide Number Placeholder 5"/>
          <p:cNvSpPr>
            <a:spLocks noGrp="1"/>
          </p:cNvSpPr>
          <p:nvPr>
            <p:ph type="sldNum" sz="quarter" idx="4"/>
          </p:nvPr>
        </p:nvSpPr>
        <p:spPr>
          <a:xfrm>
            <a:off x="310358" y="6412059"/>
            <a:ext cx="717771" cy="372394"/>
          </a:xfrm>
          <a:prstGeom prst="rect">
            <a:avLst/>
          </a:prstGeom>
        </p:spPr>
        <p:txBody>
          <a:bodyPr vert="horz" lIns="91440" tIns="45720" rIns="91440" bIns="45720" rtlCol="0" anchor="ctr"/>
          <a:lstStyle>
            <a:lvl1pPr algn="r">
              <a:defRPr sz="1122">
                <a:solidFill>
                  <a:srgbClr val="FFFFFF"/>
                </a:solidFill>
              </a:defRPr>
            </a:lvl1pPr>
          </a:lstStyle>
          <a:p>
            <a:fld id="{87FD5303-69AD-2E4D-B18B-E5EED0F0A60B}" type="slidenum">
              <a:rPr lang="en-US" smtClean="0"/>
              <a:pPr/>
              <a:t>‹#›</a:t>
            </a:fld>
            <a:r>
              <a:rPr lang="en-US" dirty="0" smtClean="0"/>
              <a:t>  |  </a:t>
            </a:r>
            <a:endParaRPr lang="en-US" dirty="0"/>
          </a:p>
        </p:txBody>
      </p:sp>
      <p:cxnSp>
        <p:nvCxnSpPr>
          <p:cNvPr id="19" name="Straight Connector 18"/>
          <p:cNvCxnSpPr/>
          <p:nvPr userDrawn="1"/>
        </p:nvCxnSpPr>
        <p:spPr>
          <a:xfrm>
            <a:off x="729781" y="1325545"/>
            <a:ext cx="11814651" cy="0"/>
          </a:xfrm>
          <a:prstGeom prst="line">
            <a:avLst/>
          </a:prstGeom>
          <a:ln w="12700">
            <a:solidFill>
              <a:schemeClr val="accent2"/>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9958371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21824" y="1565673"/>
            <a:ext cx="5494936" cy="652498"/>
          </a:xfrm>
        </p:spPr>
        <p:txBody>
          <a:bodyPr anchor="b">
            <a:normAutofit/>
          </a:bodyPr>
          <a:lstStyle>
            <a:lvl1pPr marL="0" indent="0">
              <a:buNone/>
              <a:defRPr sz="2244" b="0"/>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dirty="0" smtClean="0"/>
              <a:t>Click to edit Master text styles</a:t>
            </a:r>
          </a:p>
        </p:txBody>
      </p:sp>
      <p:sp>
        <p:nvSpPr>
          <p:cNvPr id="4" name="Content Placeholder 3"/>
          <p:cNvSpPr>
            <a:spLocks noGrp="1"/>
          </p:cNvSpPr>
          <p:nvPr>
            <p:ph sz="half" idx="2"/>
          </p:nvPr>
        </p:nvSpPr>
        <p:spPr>
          <a:xfrm>
            <a:off x="621824" y="2218171"/>
            <a:ext cx="5494936" cy="4029948"/>
          </a:xfrm>
        </p:spPr>
        <p:txBody>
          <a:bodyPr/>
          <a:lstStyle>
            <a:lvl1pPr>
              <a:defRPr sz="2040"/>
            </a:lvl1pPr>
            <a:lvl2pPr>
              <a:defRPr sz="1836"/>
            </a:lvl2pPr>
            <a:lvl3pPr>
              <a:defRPr sz="1836"/>
            </a:lvl3pPr>
            <a:lvl4pPr>
              <a:defRPr sz="1836"/>
            </a:lvl4pPr>
            <a:lvl5pPr>
              <a:defRPr sz="1836"/>
            </a:lvl5pPr>
            <a:lvl6pPr>
              <a:defRPr sz="1632"/>
            </a:lvl6pPr>
            <a:lvl7pPr>
              <a:defRPr sz="1632"/>
            </a:lvl7pPr>
            <a:lvl8pPr>
              <a:defRPr sz="1632"/>
            </a:lvl8pPr>
            <a:lvl9pPr>
              <a:defRPr sz="1632"/>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6317557" y="1565673"/>
            <a:ext cx="5497095" cy="652498"/>
          </a:xfrm>
        </p:spPr>
        <p:txBody>
          <a:bodyPr anchor="b">
            <a:normAutofit/>
          </a:bodyPr>
          <a:lstStyle>
            <a:lvl1pPr marL="0" indent="0">
              <a:buNone/>
              <a:defRPr sz="2244" b="0"/>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dirty="0" smtClean="0"/>
              <a:t>Click to edit Master text styles</a:t>
            </a:r>
          </a:p>
        </p:txBody>
      </p:sp>
      <p:sp>
        <p:nvSpPr>
          <p:cNvPr id="6" name="Content Placeholder 5"/>
          <p:cNvSpPr>
            <a:spLocks noGrp="1"/>
          </p:cNvSpPr>
          <p:nvPr>
            <p:ph sz="quarter" idx="4"/>
          </p:nvPr>
        </p:nvSpPr>
        <p:spPr>
          <a:xfrm>
            <a:off x="6317557" y="2218171"/>
            <a:ext cx="5497095" cy="4029948"/>
          </a:xfrm>
        </p:spPr>
        <p:txBody>
          <a:bodyPr/>
          <a:lstStyle>
            <a:lvl1pPr>
              <a:defRPr sz="2040"/>
            </a:lvl1pPr>
            <a:lvl2pPr>
              <a:defRPr sz="1836"/>
            </a:lvl2pPr>
            <a:lvl3pPr>
              <a:defRPr sz="1836"/>
            </a:lvl3pPr>
            <a:lvl4pPr>
              <a:defRPr sz="1836"/>
            </a:lvl4pPr>
            <a:lvl5pPr>
              <a:defRPr sz="1836"/>
            </a:lvl5pPr>
            <a:lvl6pPr>
              <a:defRPr sz="1632"/>
            </a:lvl6pPr>
            <a:lvl7pPr>
              <a:defRPr sz="1632"/>
            </a:lvl7pPr>
            <a:lvl8pPr>
              <a:defRPr sz="1632"/>
            </a:lvl8pPr>
            <a:lvl9pPr>
              <a:defRPr sz="1632"/>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Date Placeholder 3"/>
          <p:cNvSpPr>
            <a:spLocks noGrp="1"/>
          </p:cNvSpPr>
          <p:nvPr>
            <p:ph type="dt" sz="half" idx="10"/>
          </p:nvPr>
        </p:nvSpPr>
        <p:spPr>
          <a:xfrm>
            <a:off x="960657" y="6412059"/>
            <a:ext cx="1157910" cy="372394"/>
          </a:xfrm>
          <a:prstGeom prst="rect">
            <a:avLst/>
          </a:prstGeom>
        </p:spPr>
        <p:txBody>
          <a:bodyPr vert="horz" lIns="91440" tIns="45720" rIns="91440" bIns="45720" rtlCol="0" anchor="ctr"/>
          <a:lstStyle>
            <a:lvl1pPr algn="l">
              <a:defRPr sz="1122">
                <a:solidFill>
                  <a:srgbClr val="FFFFFF"/>
                </a:solidFill>
              </a:defRPr>
            </a:lvl1pPr>
          </a:lstStyle>
          <a:p>
            <a:fld id="{5942B21B-2ADA-A040-A652-A7305E1B99FE}" type="datetimeFigureOut">
              <a:rPr lang="en-US" smtClean="0"/>
              <a:pPr/>
              <a:t>1/30/2015</a:t>
            </a:fld>
            <a:r>
              <a:rPr lang="en-US" dirty="0" smtClean="0"/>
              <a:t>  |</a:t>
            </a:r>
            <a:endParaRPr lang="en-US" dirty="0"/>
          </a:p>
        </p:txBody>
      </p:sp>
      <p:sp>
        <p:nvSpPr>
          <p:cNvPr id="16" name="Footer Placeholder 4"/>
          <p:cNvSpPr>
            <a:spLocks noGrp="1"/>
          </p:cNvSpPr>
          <p:nvPr>
            <p:ph type="ftr" sz="quarter" idx="11"/>
          </p:nvPr>
        </p:nvSpPr>
        <p:spPr>
          <a:xfrm>
            <a:off x="1931454" y="6412059"/>
            <a:ext cx="4289305" cy="372394"/>
          </a:xfrm>
          <a:prstGeom prst="rect">
            <a:avLst/>
          </a:prstGeom>
        </p:spPr>
        <p:txBody>
          <a:bodyPr vert="horz" lIns="91440" tIns="45720" rIns="91440" bIns="45720" rtlCol="0" anchor="ctr"/>
          <a:lstStyle>
            <a:lvl1pPr algn="l">
              <a:defRPr sz="1122">
                <a:solidFill>
                  <a:srgbClr val="FFFFFF"/>
                </a:solidFill>
              </a:defRPr>
            </a:lvl1pPr>
          </a:lstStyle>
          <a:p>
            <a:endParaRPr lang="en-US" dirty="0"/>
          </a:p>
        </p:txBody>
      </p:sp>
      <p:sp>
        <p:nvSpPr>
          <p:cNvPr id="17" name="Slide Number Placeholder 5"/>
          <p:cNvSpPr>
            <a:spLocks noGrp="1"/>
          </p:cNvSpPr>
          <p:nvPr>
            <p:ph type="sldNum" sz="quarter" idx="12"/>
          </p:nvPr>
        </p:nvSpPr>
        <p:spPr>
          <a:xfrm>
            <a:off x="310358" y="6412059"/>
            <a:ext cx="717771" cy="372394"/>
          </a:xfrm>
          <a:prstGeom prst="rect">
            <a:avLst/>
          </a:prstGeom>
        </p:spPr>
        <p:txBody>
          <a:bodyPr vert="horz" lIns="91440" tIns="45720" rIns="91440" bIns="45720" rtlCol="0" anchor="ctr"/>
          <a:lstStyle>
            <a:lvl1pPr algn="r">
              <a:defRPr sz="1122">
                <a:solidFill>
                  <a:srgbClr val="FFFFFF"/>
                </a:solidFill>
              </a:defRPr>
            </a:lvl1pPr>
          </a:lstStyle>
          <a:p>
            <a:fld id="{87FD5303-69AD-2E4D-B18B-E5EED0F0A60B}" type="slidenum">
              <a:rPr lang="en-US" smtClean="0"/>
              <a:pPr/>
              <a:t>‹#›</a:t>
            </a:fld>
            <a:r>
              <a:rPr lang="en-US" dirty="0" smtClean="0"/>
              <a:t>  |  </a:t>
            </a:r>
            <a:endParaRPr lang="en-US" dirty="0"/>
          </a:p>
        </p:txBody>
      </p:sp>
      <p:cxnSp>
        <p:nvCxnSpPr>
          <p:cNvPr id="18" name="Straight Connector 17"/>
          <p:cNvCxnSpPr/>
          <p:nvPr userDrawn="1"/>
        </p:nvCxnSpPr>
        <p:spPr>
          <a:xfrm>
            <a:off x="729781" y="1325545"/>
            <a:ext cx="11814651" cy="0"/>
          </a:xfrm>
          <a:prstGeom prst="line">
            <a:avLst/>
          </a:prstGeom>
          <a:ln w="12700">
            <a:solidFill>
              <a:schemeClr val="accent2"/>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0983638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11" name="Date Placeholder 3"/>
          <p:cNvSpPr>
            <a:spLocks noGrp="1"/>
          </p:cNvSpPr>
          <p:nvPr>
            <p:ph type="dt" sz="half" idx="2"/>
          </p:nvPr>
        </p:nvSpPr>
        <p:spPr>
          <a:xfrm>
            <a:off x="960657" y="6412059"/>
            <a:ext cx="1157910" cy="372394"/>
          </a:xfrm>
          <a:prstGeom prst="rect">
            <a:avLst/>
          </a:prstGeom>
        </p:spPr>
        <p:txBody>
          <a:bodyPr vert="horz" lIns="91440" tIns="45720" rIns="91440" bIns="45720" rtlCol="0" anchor="ctr"/>
          <a:lstStyle>
            <a:lvl1pPr algn="l">
              <a:defRPr sz="1122">
                <a:solidFill>
                  <a:srgbClr val="FFFFFF"/>
                </a:solidFill>
              </a:defRPr>
            </a:lvl1pPr>
          </a:lstStyle>
          <a:p>
            <a:fld id="{5942B21B-2ADA-A040-A652-A7305E1B99FE}" type="datetimeFigureOut">
              <a:rPr lang="en-US" smtClean="0"/>
              <a:pPr/>
              <a:t>1/30/2015</a:t>
            </a:fld>
            <a:r>
              <a:rPr lang="en-US" dirty="0" smtClean="0"/>
              <a:t>  |</a:t>
            </a:r>
            <a:endParaRPr lang="en-US" dirty="0"/>
          </a:p>
        </p:txBody>
      </p:sp>
      <p:sp>
        <p:nvSpPr>
          <p:cNvPr id="12" name="Footer Placeholder 4"/>
          <p:cNvSpPr>
            <a:spLocks noGrp="1"/>
          </p:cNvSpPr>
          <p:nvPr>
            <p:ph type="ftr" sz="quarter" idx="3"/>
          </p:nvPr>
        </p:nvSpPr>
        <p:spPr>
          <a:xfrm>
            <a:off x="1931454" y="6412059"/>
            <a:ext cx="4289305" cy="372394"/>
          </a:xfrm>
          <a:prstGeom prst="rect">
            <a:avLst/>
          </a:prstGeom>
        </p:spPr>
        <p:txBody>
          <a:bodyPr vert="horz" lIns="91440" tIns="45720" rIns="91440" bIns="45720" rtlCol="0" anchor="ctr"/>
          <a:lstStyle>
            <a:lvl1pPr algn="l">
              <a:defRPr sz="1122">
                <a:solidFill>
                  <a:srgbClr val="FFFFFF"/>
                </a:solidFill>
              </a:defRPr>
            </a:lvl1pPr>
          </a:lstStyle>
          <a:p>
            <a:endParaRPr lang="en-US" dirty="0"/>
          </a:p>
        </p:txBody>
      </p:sp>
      <p:sp>
        <p:nvSpPr>
          <p:cNvPr id="13" name="Slide Number Placeholder 5"/>
          <p:cNvSpPr>
            <a:spLocks noGrp="1"/>
          </p:cNvSpPr>
          <p:nvPr>
            <p:ph type="sldNum" sz="quarter" idx="4"/>
          </p:nvPr>
        </p:nvSpPr>
        <p:spPr>
          <a:xfrm>
            <a:off x="310358" y="6412059"/>
            <a:ext cx="717771" cy="372394"/>
          </a:xfrm>
          <a:prstGeom prst="rect">
            <a:avLst/>
          </a:prstGeom>
        </p:spPr>
        <p:txBody>
          <a:bodyPr vert="horz" lIns="91440" tIns="45720" rIns="91440" bIns="45720" rtlCol="0" anchor="ctr"/>
          <a:lstStyle>
            <a:lvl1pPr algn="r">
              <a:defRPr sz="1122">
                <a:solidFill>
                  <a:srgbClr val="FFFFFF"/>
                </a:solidFill>
              </a:defRPr>
            </a:lvl1pPr>
          </a:lstStyle>
          <a:p>
            <a:fld id="{87FD5303-69AD-2E4D-B18B-E5EED0F0A60B}" type="slidenum">
              <a:rPr lang="en-US" smtClean="0"/>
              <a:pPr/>
              <a:t>‹#›</a:t>
            </a:fld>
            <a:r>
              <a:rPr lang="en-US" dirty="0" smtClean="0"/>
              <a:t>  |  </a:t>
            </a:r>
            <a:endParaRPr lang="en-US" dirty="0"/>
          </a:p>
        </p:txBody>
      </p:sp>
      <p:cxnSp>
        <p:nvCxnSpPr>
          <p:cNvPr id="14" name="Straight Connector 13"/>
          <p:cNvCxnSpPr/>
          <p:nvPr userDrawn="1"/>
        </p:nvCxnSpPr>
        <p:spPr>
          <a:xfrm>
            <a:off x="729781" y="1325545"/>
            <a:ext cx="11814651" cy="0"/>
          </a:xfrm>
          <a:prstGeom prst="line">
            <a:avLst/>
          </a:prstGeom>
          <a:ln w="12700">
            <a:solidFill>
              <a:schemeClr val="accent2"/>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6533527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0" name="Date Placeholder 3"/>
          <p:cNvSpPr>
            <a:spLocks noGrp="1"/>
          </p:cNvSpPr>
          <p:nvPr>
            <p:ph type="dt" sz="half" idx="2"/>
          </p:nvPr>
        </p:nvSpPr>
        <p:spPr>
          <a:xfrm>
            <a:off x="960657" y="6412059"/>
            <a:ext cx="1157910" cy="372394"/>
          </a:xfrm>
          <a:prstGeom prst="rect">
            <a:avLst/>
          </a:prstGeom>
        </p:spPr>
        <p:txBody>
          <a:bodyPr vert="horz" lIns="91440" tIns="45720" rIns="91440" bIns="45720" rtlCol="0" anchor="ctr"/>
          <a:lstStyle>
            <a:lvl1pPr algn="l">
              <a:defRPr sz="1122">
                <a:solidFill>
                  <a:srgbClr val="FFFFFF"/>
                </a:solidFill>
              </a:defRPr>
            </a:lvl1pPr>
          </a:lstStyle>
          <a:p>
            <a:fld id="{5942B21B-2ADA-A040-A652-A7305E1B99FE}" type="datetimeFigureOut">
              <a:rPr lang="en-US" smtClean="0"/>
              <a:pPr/>
              <a:t>1/30/2015</a:t>
            </a:fld>
            <a:r>
              <a:rPr lang="en-US" dirty="0" smtClean="0"/>
              <a:t>  |</a:t>
            </a:r>
            <a:endParaRPr lang="en-US" dirty="0"/>
          </a:p>
        </p:txBody>
      </p:sp>
      <p:sp>
        <p:nvSpPr>
          <p:cNvPr id="11" name="Footer Placeholder 4"/>
          <p:cNvSpPr>
            <a:spLocks noGrp="1"/>
          </p:cNvSpPr>
          <p:nvPr>
            <p:ph type="ftr" sz="quarter" idx="3"/>
          </p:nvPr>
        </p:nvSpPr>
        <p:spPr>
          <a:xfrm>
            <a:off x="1931454" y="6412059"/>
            <a:ext cx="4289305" cy="372394"/>
          </a:xfrm>
          <a:prstGeom prst="rect">
            <a:avLst/>
          </a:prstGeom>
        </p:spPr>
        <p:txBody>
          <a:bodyPr vert="horz" lIns="91440" tIns="45720" rIns="91440" bIns="45720" rtlCol="0" anchor="ctr"/>
          <a:lstStyle>
            <a:lvl1pPr algn="l">
              <a:defRPr sz="1122">
                <a:solidFill>
                  <a:srgbClr val="FFFFFF"/>
                </a:solidFill>
              </a:defRPr>
            </a:lvl1pPr>
          </a:lstStyle>
          <a:p>
            <a:endParaRPr lang="en-US" dirty="0"/>
          </a:p>
        </p:txBody>
      </p:sp>
      <p:sp>
        <p:nvSpPr>
          <p:cNvPr id="12" name="Slide Number Placeholder 5"/>
          <p:cNvSpPr>
            <a:spLocks noGrp="1"/>
          </p:cNvSpPr>
          <p:nvPr>
            <p:ph type="sldNum" sz="quarter" idx="4"/>
          </p:nvPr>
        </p:nvSpPr>
        <p:spPr>
          <a:xfrm>
            <a:off x="310358" y="6412059"/>
            <a:ext cx="717771" cy="372394"/>
          </a:xfrm>
          <a:prstGeom prst="rect">
            <a:avLst/>
          </a:prstGeom>
        </p:spPr>
        <p:txBody>
          <a:bodyPr vert="horz" lIns="91440" tIns="45720" rIns="91440" bIns="45720" rtlCol="0" anchor="ctr"/>
          <a:lstStyle>
            <a:lvl1pPr algn="r">
              <a:defRPr sz="1122">
                <a:solidFill>
                  <a:srgbClr val="FFFFFF"/>
                </a:solidFill>
              </a:defRPr>
            </a:lvl1pPr>
          </a:lstStyle>
          <a:p>
            <a:fld id="{87FD5303-69AD-2E4D-B18B-E5EED0F0A60B}" type="slidenum">
              <a:rPr lang="en-US" smtClean="0"/>
              <a:pPr/>
              <a:t>‹#›</a:t>
            </a:fld>
            <a:r>
              <a:rPr lang="en-US" dirty="0" smtClean="0"/>
              <a:t>  |  </a:t>
            </a:r>
            <a:endParaRPr lang="en-US" dirty="0"/>
          </a:p>
        </p:txBody>
      </p:sp>
    </p:spTree>
    <p:extLst>
      <p:ext uri="{BB962C8B-B14F-4D97-AF65-F5344CB8AC3E}">
        <p14:creationId xmlns:p14="http://schemas.microsoft.com/office/powerpoint/2010/main" val="190285405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1824" y="278486"/>
            <a:ext cx="4091515" cy="1185183"/>
          </a:xfrm>
        </p:spPr>
        <p:txBody>
          <a:bodyPr anchor="b"/>
          <a:lstStyle>
            <a:lvl1pPr algn="l">
              <a:defRPr sz="2040" b="1"/>
            </a:lvl1pPr>
          </a:lstStyle>
          <a:p>
            <a:r>
              <a:rPr lang="en-US" dirty="0" smtClean="0"/>
              <a:t>Click to edit Master title style</a:t>
            </a:r>
            <a:endParaRPr lang="en-US" dirty="0"/>
          </a:p>
        </p:txBody>
      </p:sp>
      <p:sp>
        <p:nvSpPr>
          <p:cNvPr id="3" name="Content Placeholder 2"/>
          <p:cNvSpPr>
            <a:spLocks noGrp="1"/>
          </p:cNvSpPr>
          <p:nvPr>
            <p:ph idx="1"/>
          </p:nvPr>
        </p:nvSpPr>
        <p:spPr>
          <a:xfrm>
            <a:off x="4862316" y="278486"/>
            <a:ext cx="6952335" cy="5969633"/>
          </a:xfrm>
        </p:spPr>
        <p:txBody>
          <a:bodyPr/>
          <a:lstStyle>
            <a:lvl1pPr>
              <a:defRPr sz="3060"/>
            </a:lvl1pPr>
            <a:lvl2pPr>
              <a:defRPr sz="2652"/>
            </a:lvl2pPr>
            <a:lvl3pPr>
              <a:defRPr sz="2244"/>
            </a:lvl3pPr>
            <a:lvl4pPr>
              <a:defRPr sz="1836"/>
            </a:lvl4pPr>
            <a:lvl5pPr>
              <a:defRPr sz="1836"/>
            </a:lvl5pPr>
            <a:lvl6pPr>
              <a:defRPr sz="2040"/>
            </a:lvl6pPr>
            <a:lvl7pPr>
              <a:defRPr sz="2040"/>
            </a:lvl7pPr>
            <a:lvl8pPr>
              <a:defRPr sz="2040"/>
            </a:lvl8pPr>
            <a:lvl9pPr>
              <a:defRPr sz="204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3"/>
          <p:cNvSpPr>
            <a:spLocks noGrp="1"/>
          </p:cNvSpPr>
          <p:nvPr>
            <p:ph type="body" sz="half" idx="2"/>
          </p:nvPr>
        </p:nvSpPr>
        <p:spPr>
          <a:xfrm>
            <a:off x="621824" y="1463670"/>
            <a:ext cx="4091515" cy="4784450"/>
          </a:xfrm>
        </p:spPr>
        <p:txBody>
          <a:bodyPr/>
          <a:lstStyle>
            <a:lvl1pPr marL="0" indent="0">
              <a:buNone/>
              <a:defRPr sz="1428"/>
            </a:lvl1pPr>
            <a:lvl2pPr marL="466298" indent="0">
              <a:buNone/>
              <a:defRPr sz="1224"/>
            </a:lvl2pPr>
            <a:lvl3pPr marL="932597" indent="0">
              <a:buNone/>
              <a:defRPr sz="1020"/>
            </a:lvl3pPr>
            <a:lvl4pPr marL="1398895" indent="0">
              <a:buNone/>
              <a:defRPr sz="918"/>
            </a:lvl4pPr>
            <a:lvl5pPr marL="1865193" indent="0">
              <a:buNone/>
              <a:defRPr sz="918"/>
            </a:lvl5pPr>
            <a:lvl6pPr marL="2331491" indent="0">
              <a:buNone/>
              <a:defRPr sz="918"/>
            </a:lvl6pPr>
            <a:lvl7pPr marL="2797790" indent="0">
              <a:buNone/>
              <a:defRPr sz="918"/>
            </a:lvl7pPr>
            <a:lvl8pPr marL="3264088" indent="0">
              <a:buNone/>
              <a:defRPr sz="918"/>
            </a:lvl8pPr>
            <a:lvl9pPr marL="3730386" indent="0">
              <a:buNone/>
              <a:defRPr sz="918"/>
            </a:lvl9pPr>
          </a:lstStyle>
          <a:p>
            <a:pPr lvl="0"/>
            <a:r>
              <a:rPr lang="en-US" smtClean="0"/>
              <a:t>Click to edit Master text styles</a:t>
            </a:r>
          </a:p>
        </p:txBody>
      </p:sp>
      <p:sp>
        <p:nvSpPr>
          <p:cNvPr id="13" name="Date Placeholder 3"/>
          <p:cNvSpPr>
            <a:spLocks noGrp="1"/>
          </p:cNvSpPr>
          <p:nvPr>
            <p:ph type="dt" sz="half" idx="10"/>
          </p:nvPr>
        </p:nvSpPr>
        <p:spPr>
          <a:xfrm>
            <a:off x="960657" y="6412059"/>
            <a:ext cx="1157910" cy="372394"/>
          </a:xfrm>
          <a:prstGeom prst="rect">
            <a:avLst/>
          </a:prstGeom>
        </p:spPr>
        <p:txBody>
          <a:bodyPr vert="horz" lIns="91440" tIns="45720" rIns="91440" bIns="45720" rtlCol="0" anchor="ctr"/>
          <a:lstStyle>
            <a:lvl1pPr algn="l">
              <a:defRPr sz="1122">
                <a:solidFill>
                  <a:srgbClr val="FFFFFF"/>
                </a:solidFill>
              </a:defRPr>
            </a:lvl1pPr>
          </a:lstStyle>
          <a:p>
            <a:fld id="{5942B21B-2ADA-A040-A652-A7305E1B99FE}" type="datetimeFigureOut">
              <a:rPr lang="en-US" smtClean="0"/>
              <a:pPr/>
              <a:t>1/30/2015</a:t>
            </a:fld>
            <a:r>
              <a:rPr lang="en-US" dirty="0" smtClean="0"/>
              <a:t>  |</a:t>
            </a:r>
            <a:endParaRPr lang="en-US" dirty="0"/>
          </a:p>
        </p:txBody>
      </p:sp>
      <p:sp>
        <p:nvSpPr>
          <p:cNvPr id="14" name="Footer Placeholder 4"/>
          <p:cNvSpPr>
            <a:spLocks noGrp="1"/>
          </p:cNvSpPr>
          <p:nvPr>
            <p:ph type="ftr" sz="quarter" idx="3"/>
          </p:nvPr>
        </p:nvSpPr>
        <p:spPr>
          <a:xfrm>
            <a:off x="1931454" y="6412059"/>
            <a:ext cx="4289305" cy="372394"/>
          </a:xfrm>
          <a:prstGeom prst="rect">
            <a:avLst/>
          </a:prstGeom>
        </p:spPr>
        <p:txBody>
          <a:bodyPr vert="horz" lIns="91440" tIns="45720" rIns="91440" bIns="45720" rtlCol="0" anchor="ctr"/>
          <a:lstStyle>
            <a:lvl1pPr algn="l">
              <a:defRPr sz="1122">
                <a:solidFill>
                  <a:srgbClr val="FFFFFF"/>
                </a:solidFill>
              </a:defRPr>
            </a:lvl1pPr>
          </a:lstStyle>
          <a:p>
            <a:endParaRPr lang="en-US" dirty="0"/>
          </a:p>
        </p:txBody>
      </p:sp>
      <p:sp>
        <p:nvSpPr>
          <p:cNvPr id="15" name="Slide Number Placeholder 5"/>
          <p:cNvSpPr>
            <a:spLocks noGrp="1"/>
          </p:cNvSpPr>
          <p:nvPr>
            <p:ph type="sldNum" sz="quarter" idx="4"/>
          </p:nvPr>
        </p:nvSpPr>
        <p:spPr>
          <a:xfrm>
            <a:off x="310358" y="6412059"/>
            <a:ext cx="717771" cy="372394"/>
          </a:xfrm>
          <a:prstGeom prst="rect">
            <a:avLst/>
          </a:prstGeom>
        </p:spPr>
        <p:txBody>
          <a:bodyPr vert="horz" lIns="91440" tIns="45720" rIns="91440" bIns="45720" rtlCol="0" anchor="ctr"/>
          <a:lstStyle>
            <a:lvl1pPr algn="r">
              <a:defRPr sz="1122">
                <a:solidFill>
                  <a:srgbClr val="FFFFFF"/>
                </a:solidFill>
              </a:defRPr>
            </a:lvl1pPr>
          </a:lstStyle>
          <a:p>
            <a:fld id="{87FD5303-69AD-2E4D-B18B-E5EED0F0A60B}" type="slidenum">
              <a:rPr lang="en-US" smtClean="0"/>
              <a:pPr/>
              <a:t>‹#›</a:t>
            </a:fld>
            <a:r>
              <a:rPr lang="en-US" dirty="0" smtClean="0"/>
              <a:t>  |  </a:t>
            </a:r>
            <a:endParaRPr lang="en-US" dirty="0"/>
          </a:p>
        </p:txBody>
      </p:sp>
    </p:spTree>
    <p:extLst>
      <p:ext uri="{BB962C8B-B14F-4D97-AF65-F5344CB8AC3E}">
        <p14:creationId xmlns:p14="http://schemas.microsoft.com/office/powerpoint/2010/main" val="52534223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437636" y="4896168"/>
            <a:ext cx="7461885" cy="578020"/>
          </a:xfrm>
        </p:spPr>
        <p:txBody>
          <a:bodyPr anchor="b"/>
          <a:lstStyle>
            <a:lvl1pPr algn="l">
              <a:defRPr sz="2040" b="1"/>
            </a:lvl1pPr>
          </a:lstStyle>
          <a:p>
            <a:r>
              <a:rPr lang="en-US" smtClean="0"/>
              <a:t>Click to edit Master title style</a:t>
            </a:r>
            <a:endParaRPr lang="en-US"/>
          </a:p>
        </p:txBody>
      </p:sp>
      <p:sp>
        <p:nvSpPr>
          <p:cNvPr id="3" name="Picture Placeholder 2"/>
          <p:cNvSpPr>
            <a:spLocks noGrp="1"/>
          </p:cNvSpPr>
          <p:nvPr>
            <p:ph type="pic" idx="1"/>
          </p:nvPr>
        </p:nvSpPr>
        <p:spPr>
          <a:xfrm>
            <a:off x="2437636" y="624974"/>
            <a:ext cx="7461885" cy="4196715"/>
          </a:xfrm>
        </p:spPr>
        <p:txBody>
          <a:bodyPr/>
          <a:lstStyle>
            <a:lvl1pPr marL="0" indent="0">
              <a:buNone/>
              <a:defRPr sz="3264"/>
            </a:lvl1pPr>
            <a:lvl2pPr marL="466298" indent="0">
              <a:buNone/>
              <a:defRPr sz="2856"/>
            </a:lvl2pPr>
            <a:lvl3pPr marL="932597" indent="0">
              <a:buNone/>
              <a:defRPr sz="2448"/>
            </a:lvl3pPr>
            <a:lvl4pPr marL="1398895" indent="0">
              <a:buNone/>
              <a:defRPr sz="2040"/>
            </a:lvl4pPr>
            <a:lvl5pPr marL="1865193" indent="0">
              <a:buNone/>
              <a:defRPr sz="2040"/>
            </a:lvl5pPr>
            <a:lvl6pPr marL="2331491" indent="0">
              <a:buNone/>
              <a:defRPr sz="2040"/>
            </a:lvl6pPr>
            <a:lvl7pPr marL="2797790" indent="0">
              <a:buNone/>
              <a:defRPr sz="2040"/>
            </a:lvl7pPr>
            <a:lvl8pPr marL="3264088" indent="0">
              <a:buNone/>
              <a:defRPr sz="2040"/>
            </a:lvl8pPr>
            <a:lvl9pPr marL="3730386" indent="0">
              <a:buNone/>
              <a:defRPr sz="2040"/>
            </a:lvl9pPr>
          </a:lstStyle>
          <a:p>
            <a:endParaRPr lang="en-US"/>
          </a:p>
        </p:txBody>
      </p:sp>
      <p:sp>
        <p:nvSpPr>
          <p:cNvPr id="4" name="Text Placeholder 3"/>
          <p:cNvSpPr>
            <a:spLocks noGrp="1"/>
          </p:cNvSpPr>
          <p:nvPr>
            <p:ph type="body" sz="half" idx="2"/>
          </p:nvPr>
        </p:nvSpPr>
        <p:spPr>
          <a:xfrm>
            <a:off x="2437636" y="5474188"/>
            <a:ext cx="7461885" cy="820885"/>
          </a:xfrm>
        </p:spPr>
        <p:txBody>
          <a:bodyPr/>
          <a:lstStyle>
            <a:lvl1pPr marL="0" indent="0">
              <a:buNone/>
              <a:defRPr sz="1428"/>
            </a:lvl1pPr>
            <a:lvl2pPr marL="466298" indent="0">
              <a:buNone/>
              <a:defRPr sz="1224"/>
            </a:lvl2pPr>
            <a:lvl3pPr marL="932597" indent="0">
              <a:buNone/>
              <a:defRPr sz="1020"/>
            </a:lvl3pPr>
            <a:lvl4pPr marL="1398895" indent="0">
              <a:buNone/>
              <a:defRPr sz="918"/>
            </a:lvl4pPr>
            <a:lvl5pPr marL="1865193" indent="0">
              <a:buNone/>
              <a:defRPr sz="918"/>
            </a:lvl5pPr>
            <a:lvl6pPr marL="2331491" indent="0">
              <a:buNone/>
              <a:defRPr sz="918"/>
            </a:lvl6pPr>
            <a:lvl7pPr marL="2797790" indent="0">
              <a:buNone/>
              <a:defRPr sz="918"/>
            </a:lvl7pPr>
            <a:lvl8pPr marL="3264088" indent="0">
              <a:buNone/>
              <a:defRPr sz="918"/>
            </a:lvl8pPr>
            <a:lvl9pPr marL="3730386" indent="0">
              <a:buNone/>
              <a:defRPr sz="918"/>
            </a:lvl9pPr>
          </a:lstStyle>
          <a:p>
            <a:pPr lvl="0"/>
            <a:r>
              <a:rPr lang="en-US" smtClean="0"/>
              <a:t>Click to edit Master text styles</a:t>
            </a:r>
          </a:p>
        </p:txBody>
      </p:sp>
      <p:sp>
        <p:nvSpPr>
          <p:cNvPr id="13" name="Date Placeholder 3"/>
          <p:cNvSpPr>
            <a:spLocks noGrp="1"/>
          </p:cNvSpPr>
          <p:nvPr>
            <p:ph type="dt" sz="half" idx="10"/>
          </p:nvPr>
        </p:nvSpPr>
        <p:spPr>
          <a:xfrm>
            <a:off x="960657" y="6412059"/>
            <a:ext cx="1157910" cy="372394"/>
          </a:xfrm>
          <a:prstGeom prst="rect">
            <a:avLst/>
          </a:prstGeom>
        </p:spPr>
        <p:txBody>
          <a:bodyPr vert="horz" lIns="91440" tIns="45720" rIns="91440" bIns="45720" rtlCol="0" anchor="ctr"/>
          <a:lstStyle>
            <a:lvl1pPr algn="l">
              <a:defRPr sz="1122">
                <a:solidFill>
                  <a:srgbClr val="FFFFFF"/>
                </a:solidFill>
              </a:defRPr>
            </a:lvl1pPr>
          </a:lstStyle>
          <a:p>
            <a:fld id="{5942B21B-2ADA-A040-A652-A7305E1B99FE}" type="datetimeFigureOut">
              <a:rPr lang="en-US" smtClean="0"/>
              <a:pPr/>
              <a:t>1/30/2015</a:t>
            </a:fld>
            <a:r>
              <a:rPr lang="en-US" dirty="0" smtClean="0"/>
              <a:t>  |</a:t>
            </a:r>
            <a:endParaRPr lang="en-US" dirty="0"/>
          </a:p>
        </p:txBody>
      </p:sp>
      <p:sp>
        <p:nvSpPr>
          <p:cNvPr id="14" name="Footer Placeholder 4"/>
          <p:cNvSpPr>
            <a:spLocks noGrp="1"/>
          </p:cNvSpPr>
          <p:nvPr>
            <p:ph type="ftr" sz="quarter" idx="3"/>
          </p:nvPr>
        </p:nvSpPr>
        <p:spPr>
          <a:xfrm>
            <a:off x="1931454" y="6412059"/>
            <a:ext cx="4289305" cy="372394"/>
          </a:xfrm>
          <a:prstGeom prst="rect">
            <a:avLst/>
          </a:prstGeom>
        </p:spPr>
        <p:txBody>
          <a:bodyPr vert="horz" lIns="91440" tIns="45720" rIns="91440" bIns="45720" rtlCol="0" anchor="ctr"/>
          <a:lstStyle>
            <a:lvl1pPr algn="l">
              <a:defRPr sz="1122">
                <a:solidFill>
                  <a:srgbClr val="FFFFFF"/>
                </a:solidFill>
              </a:defRPr>
            </a:lvl1pPr>
          </a:lstStyle>
          <a:p>
            <a:endParaRPr lang="en-US" dirty="0"/>
          </a:p>
        </p:txBody>
      </p:sp>
      <p:sp>
        <p:nvSpPr>
          <p:cNvPr id="15" name="Slide Number Placeholder 5"/>
          <p:cNvSpPr>
            <a:spLocks noGrp="1"/>
          </p:cNvSpPr>
          <p:nvPr>
            <p:ph type="sldNum" sz="quarter" idx="4"/>
          </p:nvPr>
        </p:nvSpPr>
        <p:spPr>
          <a:xfrm>
            <a:off x="310358" y="6412059"/>
            <a:ext cx="717771" cy="372394"/>
          </a:xfrm>
          <a:prstGeom prst="rect">
            <a:avLst/>
          </a:prstGeom>
        </p:spPr>
        <p:txBody>
          <a:bodyPr vert="horz" lIns="91440" tIns="45720" rIns="91440" bIns="45720" rtlCol="0" anchor="ctr"/>
          <a:lstStyle>
            <a:lvl1pPr algn="r">
              <a:defRPr sz="1122">
                <a:solidFill>
                  <a:srgbClr val="FFFFFF"/>
                </a:solidFill>
              </a:defRPr>
            </a:lvl1pPr>
          </a:lstStyle>
          <a:p>
            <a:fld id="{87FD5303-69AD-2E4D-B18B-E5EED0F0A60B}" type="slidenum">
              <a:rPr lang="en-US" smtClean="0"/>
              <a:pPr/>
              <a:t>‹#›</a:t>
            </a:fld>
            <a:r>
              <a:rPr lang="en-US" dirty="0" smtClean="0"/>
              <a:t>  |  </a:t>
            </a:r>
            <a:endParaRPr lang="en-US" dirty="0"/>
          </a:p>
        </p:txBody>
      </p:sp>
    </p:spTree>
    <p:extLst>
      <p:ext uri="{BB962C8B-B14F-4D97-AF65-F5344CB8AC3E}">
        <p14:creationId xmlns:p14="http://schemas.microsoft.com/office/powerpoint/2010/main" val="389153458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942B21B-2ADA-A040-A652-A7305E1B99FE}" type="datetimeFigureOut">
              <a:rPr lang="en-US" smtClean="0"/>
              <a:pPr/>
              <a:t>1/30/2015</a:t>
            </a:fld>
            <a:endParaRPr lang="en-US"/>
          </a:p>
        </p:txBody>
      </p:sp>
      <p:sp>
        <p:nvSpPr>
          <p:cNvPr id="12" name="Date Placeholder 3"/>
          <p:cNvSpPr txBox="1">
            <a:spLocks/>
          </p:cNvSpPr>
          <p:nvPr userDrawn="1"/>
        </p:nvSpPr>
        <p:spPr>
          <a:xfrm>
            <a:off x="960657" y="6412059"/>
            <a:ext cx="1157910" cy="372394"/>
          </a:xfrm>
          <a:prstGeom prst="rect">
            <a:avLst/>
          </a:prstGeom>
        </p:spPr>
        <p:txBody>
          <a:bodyPr vert="horz" lIns="93260" tIns="46630" rIns="93260" bIns="46630" rtlCol="0" anchor="ctr"/>
          <a:lstStyle>
            <a:defPPr>
              <a:defRPr lang="en-US"/>
            </a:defPPr>
            <a:lvl1pPr marL="0" algn="l" defTabSz="457200" rtl="0" eaLnBrk="1" latinLnBrk="0" hangingPunct="1">
              <a:defRPr sz="1100" kern="120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5942B21B-2ADA-A040-A652-A7305E1B99FE}" type="datetimeFigureOut">
              <a:rPr lang="en-US" sz="1122" smtClean="0"/>
              <a:pPr/>
              <a:t>1/30/2015</a:t>
            </a:fld>
            <a:r>
              <a:rPr lang="en-US" sz="1122" smtClean="0"/>
              <a:t>  |</a:t>
            </a:r>
            <a:endParaRPr lang="en-US" sz="1122" dirty="0"/>
          </a:p>
        </p:txBody>
      </p:sp>
      <p:sp>
        <p:nvSpPr>
          <p:cNvPr id="13" name="Footer Placeholder 4"/>
          <p:cNvSpPr>
            <a:spLocks noGrp="1"/>
          </p:cNvSpPr>
          <p:nvPr>
            <p:ph type="ftr" sz="quarter" idx="3"/>
          </p:nvPr>
        </p:nvSpPr>
        <p:spPr>
          <a:xfrm>
            <a:off x="1931454" y="6412059"/>
            <a:ext cx="4289305" cy="372394"/>
          </a:xfrm>
          <a:prstGeom prst="rect">
            <a:avLst/>
          </a:prstGeom>
        </p:spPr>
        <p:txBody>
          <a:bodyPr vert="horz" lIns="91440" tIns="45720" rIns="91440" bIns="45720" rtlCol="0" anchor="ctr"/>
          <a:lstStyle>
            <a:lvl1pPr algn="l">
              <a:defRPr sz="1122">
                <a:solidFill>
                  <a:srgbClr val="FFFFFF"/>
                </a:solidFill>
              </a:defRPr>
            </a:lvl1pPr>
          </a:lstStyle>
          <a:p>
            <a:endParaRPr lang="en-US" dirty="0"/>
          </a:p>
        </p:txBody>
      </p:sp>
      <p:sp>
        <p:nvSpPr>
          <p:cNvPr id="14" name="Slide Number Placeholder 5"/>
          <p:cNvSpPr>
            <a:spLocks noGrp="1"/>
          </p:cNvSpPr>
          <p:nvPr>
            <p:ph type="sldNum" sz="quarter" idx="4"/>
          </p:nvPr>
        </p:nvSpPr>
        <p:spPr>
          <a:xfrm>
            <a:off x="310358" y="6412059"/>
            <a:ext cx="717771" cy="372394"/>
          </a:xfrm>
          <a:prstGeom prst="rect">
            <a:avLst/>
          </a:prstGeom>
        </p:spPr>
        <p:txBody>
          <a:bodyPr vert="horz" lIns="91440" tIns="45720" rIns="91440" bIns="45720" rtlCol="0" anchor="ctr"/>
          <a:lstStyle>
            <a:lvl1pPr algn="r">
              <a:defRPr sz="1122">
                <a:solidFill>
                  <a:srgbClr val="FFFFFF"/>
                </a:solidFill>
              </a:defRPr>
            </a:lvl1pPr>
          </a:lstStyle>
          <a:p>
            <a:fld id="{87FD5303-69AD-2E4D-B18B-E5EED0F0A60B}" type="slidenum">
              <a:rPr lang="en-US" smtClean="0"/>
              <a:pPr/>
              <a:t>‹#›</a:t>
            </a:fld>
            <a:r>
              <a:rPr lang="en-US" dirty="0" smtClean="0"/>
              <a:t>  |  </a:t>
            </a:r>
            <a:endParaRPr lang="en-US" dirty="0"/>
          </a:p>
        </p:txBody>
      </p:sp>
      <p:cxnSp>
        <p:nvCxnSpPr>
          <p:cNvPr id="15" name="Straight Connector 14"/>
          <p:cNvCxnSpPr/>
          <p:nvPr userDrawn="1"/>
        </p:nvCxnSpPr>
        <p:spPr>
          <a:xfrm>
            <a:off x="729781" y="1325545"/>
            <a:ext cx="11814651" cy="0"/>
          </a:xfrm>
          <a:prstGeom prst="line">
            <a:avLst/>
          </a:prstGeom>
          <a:ln w="12700">
            <a:solidFill>
              <a:schemeClr val="accent2"/>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4459174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16444" y="280106"/>
            <a:ext cx="2798207" cy="5968014"/>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21824" y="280106"/>
            <a:ext cx="8187346" cy="596801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Date Placeholder 3"/>
          <p:cNvSpPr>
            <a:spLocks noGrp="1"/>
          </p:cNvSpPr>
          <p:nvPr>
            <p:ph type="dt" sz="half" idx="2"/>
          </p:nvPr>
        </p:nvSpPr>
        <p:spPr>
          <a:xfrm>
            <a:off x="960657" y="6412059"/>
            <a:ext cx="1157910" cy="372394"/>
          </a:xfrm>
          <a:prstGeom prst="rect">
            <a:avLst/>
          </a:prstGeom>
        </p:spPr>
        <p:txBody>
          <a:bodyPr vert="horz" lIns="91440" tIns="45720" rIns="91440" bIns="45720" rtlCol="0" anchor="ctr"/>
          <a:lstStyle>
            <a:lvl1pPr algn="l">
              <a:defRPr sz="1122">
                <a:solidFill>
                  <a:srgbClr val="FFFFFF"/>
                </a:solidFill>
              </a:defRPr>
            </a:lvl1pPr>
          </a:lstStyle>
          <a:p>
            <a:fld id="{5942B21B-2ADA-A040-A652-A7305E1B99FE}" type="datetimeFigureOut">
              <a:rPr lang="en-US" smtClean="0"/>
              <a:pPr/>
              <a:t>1/30/2015</a:t>
            </a:fld>
            <a:r>
              <a:rPr lang="en-US" dirty="0" smtClean="0"/>
              <a:t>  |</a:t>
            </a:r>
            <a:endParaRPr lang="en-US" dirty="0"/>
          </a:p>
        </p:txBody>
      </p:sp>
      <p:sp>
        <p:nvSpPr>
          <p:cNvPr id="13" name="Footer Placeholder 4"/>
          <p:cNvSpPr>
            <a:spLocks noGrp="1"/>
          </p:cNvSpPr>
          <p:nvPr>
            <p:ph type="ftr" sz="quarter" idx="3"/>
          </p:nvPr>
        </p:nvSpPr>
        <p:spPr>
          <a:xfrm>
            <a:off x="1931454" y="6412059"/>
            <a:ext cx="4289305" cy="372394"/>
          </a:xfrm>
          <a:prstGeom prst="rect">
            <a:avLst/>
          </a:prstGeom>
        </p:spPr>
        <p:txBody>
          <a:bodyPr vert="horz" lIns="91440" tIns="45720" rIns="91440" bIns="45720" rtlCol="0" anchor="ctr"/>
          <a:lstStyle>
            <a:lvl1pPr algn="l">
              <a:defRPr sz="1122">
                <a:solidFill>
                  <a:srgbClr val="FFFFFF"/>
                </a:solidFill>
              </a:defRPr>
            </a:lvl1pPr>
          </a:lstStyle>
          <a:p>
            <a:endParaRPr lang="en-US" dirty="0"/>
          </a:p>
        </p:txBody>
      </p:sp>
      <p:sp>
        <p:nvSpPr>
          <p:cNvPr id="14" name="Slide Number Placeholder 5"/>
          <p:cNvSpPr>
            <a:spLocks noGrp="1"/>
          </p:cNvSpPr>
          <p:nvPr>
            <p:ph type="sldNum" sz="quarter" idx="4"/>
          </p:nvPr>
        </p:nvSpPr>
        <p:spPr>
          <a:xfrm>
            <a:off x="310358" y="6412059"/>
            <a:ext cx="717771" cy="372394"/>
          </a:xfrm>
          <a:prstGeom prst="rect">
            <a:avLst/>
          </a:prstGeom>
        </p:spPr>
        <p:txBody>
          <a:bodyPr vert="horz" lIns="91440" tIns="45720" rIns="91440" bIns="45720" rtlCol="0" anchor="ctr"/>
          <a:lstStyle>
            <a:lvl1pPr algn="r">
              <a:defRPr sz="1122">
                <a:solidFill>
                  <a:srgbClr val="FFFFFF"/>
                </a:solidFill>
              </a:defRPr>
            </a:lvl1pPr>
          </a:lstStyle>
          <a:p>
            <a:fld id="{87FD5303-69AD-2E4D-B18B-E5EED0F0A60B}" type="slidenum">
              <a:rPr lang="en-US" smtClean="0"/>
              <a:pPr/>
              <a:t>‹#›</a:t>
            </a:fld>
            <a:r>
              <a:rPr lang="en-US" dirty="0" smtClean="0"/>
              <a:t>  |  </a:t>
            </a:r>
            <a:endParaRPr lang="en-US" dirty="0"/>
          </a:p>
        </p:txBody>
      </p:sp>
    </p:spTree>
    <p:extLst>
      <p:ext uri="{BB962C8B-B14F-4D97-AF65-F5344CB8AC3E}">
        <p14:creationId xmlns:p14="http://schemas.microsoft.com/office/powerpoint/2010/main" val="33616345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3" y="0"/>
            <a:ext cx="12434709" cy="6994524"/>
          </a:xfrm>
          <a:prstGeom prst="rect">
            <a:avLst/>
          </a:prstGeom>
        </p:spPr>
      </p:pic>
      <p:sp>
        <p:nvSpPr>
          <p:cNvPr id="17" name="Rectangle 16"/>
          <p:cNvSpPr/>
          <p:nvPr userDrawn="1"/>
        </p:nvSpPr>
        <p:spPr bwMode="gray">
          <a:xfrm>
            <a:off x="274638" y="2125663"/>
            <a:ext cx="6400800" cy="3657600"/>
          </a:xfrm>
          <a:prstGeom prst="rect">
            <a:avLst/>
          </a:prstGeom>
          <a:solidFill>
            <a:schemeClr val="accent2">
              <a:alpha val="9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3050" y="2123925"/>
            <a:ext cx="6402388" cy="1830538"/>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73050" y="3957638"/>
            <a:ext cx="6402388" cy="1825625"/>
          </a:xfrm>
          <a:noFill/>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dirty="0" smtClean="0"/>
              <a:t>Speaker Name</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458332" y="480503"/>
            <a:ext cx="1552931" cy="332659"/>
          </a:xfrm>
          <a:prstGeom prst="rect">
            <a:avLst/>
          </a:prstGeom>
        </p:spPr>
      </p:pic>
    </p:spTree>
    <p:extLst>
      <p:ext uri="{BB962C8B-B14F-4D97-AF65-F5344CB8AC3E}">
        <p14:creationId xmlns:p14="http://schemas.microsoft.com/office/powerpoint/2010/main" val="414518137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b="-1"/>
          <a:stretch/>
        </p:blipFill>
        <p:spPr bwMode="gray">
          <a:xfrm flipH="1">
            <a:off x="0" y="0"/>
            <a:ext cx="12436476" cy="6994525"/>
          </a:xfrm>
          <a:prstGeom prst="rect">
            <a:avLst/>
          </a:prstGeom>
        </p:spPr>
      </p:pic>
      <p:sp>
        <p:nvSpPr>
          <p:cNvPr id="17" name="Rectangle 16"/>
          <p:cNvSpPr/>
          <p:nvPr userDrawn="1"/>
        </p:nvSpPr>
        <p:spPr bwMode="gray">
          <a:xfrm>
            <a:off x="274638" y="2125663"/>
            <a:ext cx="7315200" cy="3657600"/>
          </a:xfrm>
          <a:prstGeom prst="rect">
            <a:avLst/>
          </a:pr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3050" y="2123925"/>
            <a:ext cx="7316788" cy="1830538"/>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4"/>
          </p:nvPr>
        </p:nvSpPr>
        <p:spPr bwMode="ltGray">
          <a:xfrm>
            <a:off x="273050" y="3957638"/>
            <a:ext cx="7316788" cy="1825625"/>
          </a:xfrm>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smtClean="0"/>
              <a:t>Click to edit Master text styles</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458334" y="480503"/>
            <a:ext cx="1552926" cy="332659"/>
          </a:xfrm>
          <a:prstGeom prst="rect">
            <a:avLst/>
          </a:prstGeom>
        </p:spPr>
      </p:pic>
    </p:spTree>
    <p:extLst>
      <p:ext uri="{BB962C8B-B14F-4D97-AF65-F5344CB8AC3E}">
        <p14:creationId xmlns:p14="http://schemas.microsoft.com/office/powerpoint/2010/main" val="59467565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t="13312" r="17641" b="16929"/>
          <a:stretch/>
        </p:blipFill>
        <p:spPr>
          <a:xfrm>
            <a:off x="0" y="0"/>
            <a:ext cx="12436475" cy="6994524"/>
          </a:xfrm>
          <a:prstGeom prst="rect">
            <a:avLst/>
          </a:prstGeom>
        </p:spPr>
      </p:pic>
      <p:sp>
        <p:nvSpPr>
          <p:cNvPr id="17" name="Rectangle 16"/>
          <p:cNvSpPr/>
          <p:nvPr userDrawn="1"/>
        </p:nvSpPr>
        <p:spPr bwMode="gray">
          <a:xfrm>
            <a:off x="274638" y="2125663"/>
            <a:ext cx="7315200" cy="3657600"/>
          </a:xfrm>
          <a:prstGeom prst="rect">
            <a:avLst/>
          </a:prstGeom>
          <a:solidFill>
            <a:schemeClr val="accent3">
              <a:alpha val="9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3050" y="2123925"/>
            <a:ext cx="7316788" cy="1830538"/>
          </a:xfrm>
          <a:noFill/>
        </p:spPr>
        <p:txBody>
          <a:bodyPr lIns="146304" tIns="91440" rIns="146304" bIns="91440" anchor="t" anchorCtr="0"/>
          <a:lstStyle>
            <a:lvl1pPr>
              <a:defRPr sz="5400" spc="-100"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73050" y="3946526"/>
            <a:ext cx="7316788" cy="1828800"/>
          </a:xfrm>
          <a:noFill/>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458332" y="480503"/>
            <a:ext cx="1552931" cy="332660"/>
          </a:xfrm>
          <a:prstGeom prst="rect">
            <a:avLst/>
          </a:prstGeom>
        </p:spPr>
      </p:pic>
    </p:spTree>
    <p:extLst>
      <p:ext uri="{BB962C8B-B14F-4D97-AF65-F5344CB8AC3E}">
        <p14:creationId xmlns:p14="http://schemas.microsoft.com/office/powerpoint/2010/main" val="192900490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l="3333" t="3333" r="4875" b="4875"/>
          <a:stretch/>
        </p:blipFill>
        <p:spPr>
          <a:xfrm>
            <a:off x="881" y="-1"/>
            <a:ext cx="12434712" cy="6994526"/>
          </a:xfrm>
          <a:prstGeom prst="rect">
            <a:avLst/>
          </a:prstGeom>
        </p:spPr>
      </p:pic>
      <p:sp>
        <p:nvSpPr>
          <p:cNvPr id="18" name="Rectangle 17"/>
          <p:cNvSpPr/>
          <p:nvPr userDrawn="1"/>
        </p:nvSpPr>
        <p:spPr bwMode="gray">
          <a:xfrm>
            <a:off x="274638" y="1211264"/>
            <a:ext cx="6400800" cy="3657600"/>
          </a:xfrm>
          <a:prstGeom prst="rect">
            <a:avLst/>
          </a:prstGeom>
          <a:solidFill>
            <a:schemeClr val="accent2">
              <a:alpha val="8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3050" y="1211263"/>
            <a:ext cx="6402388" cy="1828801"/>
          </a:xfrm>
          <a:noFill/>
        </p:spPr>
        <p:txBody>
          <a:bodyPr vert="horz" wrap="square" lIns="146304" tIns="91440" rIns="146304" bIns="91440" rtlCol="0" anchor="t" anchorCtr="0">
            <a:noAutofit/>
          </a:bodyPr>
          <a:lstStyle>
            <a:lvl1pPr>
              <a:defRPr lang="en-US" sz="6000" spc="-100" baseline="0" dirty="0">
                <a:gradFill>
                  <a:gsLst>
                    <a:gs pos="5833">
                      <a:srgbClr val="FFFFFF"/>
                    </a:gs>
                    <a:gs pos="18000">
                      <a:srgbClr val="FFFFFF"/>
                    </a:gs>
                  </a:gsLst>
                  <a:lin ang="5400000" scaled="0"/>
                </a:gradFill>
              </a:defRPr>
            </a:lvl1pPr>
          </a:lstStyle>
          <a:p>
            <a:pPr lvl="0"/>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74638" y="3040063"/>
            <a:ext cx="6400800" cy="1828800"/>
          </a:xfrm>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458332" y="480503"/>
            <a:ext cx="1552931" cy="332660"/>
          </a:xfrm>
          <a:prstGeom prst="rect">
            <a:avLst/>
          </a:prstGeom>
        </p:spPr>
      </p:pic>
    </p:spTree>
    <p:extLst>
      <p:ext uri="{BB962C8B-B14F-4D97-AF65-F5344CB8AC3E}">
        <p14:creationId xmlns:p14="http://schemas.microsoft.com/office/powerpoint/2010/main" val="235910745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8 ">
    <p:spTree>
      <p:nvGrpSpPr>
        <p:cNvPr id="1" name=""/>
        <p:cNvGrpSpPr/>
        <p:nvPr/>
      </p:nvGrpSpPr>
      <p:grpSpPr>
        <a:xfrm>
          <a:off x="0" y="0"/>
          <a:ext cx="0" cy="0"/>
          <a:chOff x="0" y="0"/>
          <a:chExt cx="0" cy="0"/>
        </a:xfrm>
      </p:grpSpPr>
      <p:pic>
        <p:nvPicPr>
          <p:cNvPr id="10" name="Picture 2"/>
          <p:cNvPicPr>
            <a:picLocks noChangeAspect="1" noChangeArrowheads="1"/>
          </p:cNvPicPr>
          <p:nvPr userDrawn="1"/>
        </p:nvPicPr>
        <p:blipFill>
          <a:blip r:embed="rId2">
            <a:extLst>
              <a:ext uri="{28A0092B-C50C-407E-A947-70E740481C1C}">
                <a14:useLocalDpi xmlns:a14="http://schemas.microsoft.com/office/drawing/2010/main"/>
              </a:ext>
            </a:extLst>
          </a:blip>
          <a:stretch>
            <a:fillRect/>
          </a:stretch>
        </p:blipFill>
        <p:spPr bwMode="auto">
          <a:xfrm>
            <a:off x="2405" y="7938"/>
            <a:ext cx="12431664" cy="6978649"/>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p:cNvSpPr/>
          <p:nvPr userDrawn="1"/>
        </p:nvSpPr>
        <p:spPr bwMode="gray">
          <a:xfrm>
            <a:off x="274702" y="2125677"/>
            <a:ext cx="7315200" cy="3657586"/>
          </a:xfrm>
          <a:prstGeom prst="rect">
            <a:avLst/>
          </a:prstGeom>
          <a:solidFill>
            <a:schemeClr val="accent3">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4638" y="2125663"/>
            <a:ext cx="7315200" cy="1828800"/>
          </a:xfrm>
          <a:noFill/>
        </p:spPr>
        <p:txBody>
          <a:bodyPr lIns="146304" tIns="91440" rIns="146304" bIns="91440" anchor="t" anchorCtr="0"/>
          <a:lstStyle>
            <a:lvl1pPr>
              <a:defRPr sz="6000" spc="-100" baseline="0">
                <a:gradFill>
                  <a:gsLst>
                    <a:gs pos="0">
                      <a:srgbClr val="FFFFFF"/>
                    </a:gs>
                    <a:gs pos="100000">
                      <a:srgbClr val="FFFFFF"/>
                    </a:gs>
                  </a:gsLst>
                  <a:lin ang="5400000" scaled="0"/>
                </a:gradFill>
              </a:defRPr>
            </a:lvl1pPr>
          </a:lstStyle>
          <a:p>
            <a:r>
              <a:rPr lang="en-US" dirty="0" smtClean="0"/>
              <a:t>Presentation title</a:t>
            </a:r>
            <a:endParaRPr lang="en-US" dirty="0"/>
          </a:p>
        </p:txBody>
      </p:sp>
      <p:sp>
        <p:nvSpPr>
          <p:cNvPr id="7" name="Text Placeholder 4"/>
          <p:cNvSpPr>
            <a:spLocks noGrp="1"/>
          </p:cNvSpPr>
          <p:nvPr>
            <p:ph type="body" sz="quarter" idx="12" hasCustomPrompt="1"/>
          </p:nvPr>
        </p:nvSpPr>
        <p:spPr bwMode="ltGray">
          <a:xfrm>
            <a:off x="274638" y="3954463"/>
            <a:ext cx="7315200" cy="1830388"/>
          </a:xfrm>
          <a:noFill/>
        </p:spPr>
        <p:txBody>
          <a:bodyPr lIns="146304" tIns="109728" rIns="146304" bIns="109728">
            <a:noAutofit/>
          </a:bodyPr>
          <a:lstStyle>
            <a:lvl1pPr marL="0" indent="0">
              <a:spcBef>
                <a:spcPts val="0"/>
              </a:spcBef>
              <a:buNone/>
              <a:defRPr sz="3200" spc="0" baseline="0">
                <a:gradFill>
                  <a:gsLst>
                    <a:gs pos="1250">
                      <a:srgbClr val="FFFFFF"/>
                    </a:gs>
                    <a:gs pos="99000">
                      <a:srgbClr val="FFFFFF"/>
                    </a:gs>
                  </a:gsLst>
                  <a:lin ang="5400000" scaled="0"/>
                </a:gradFill>
                <a:latin typeface="+mj-lt"/>
              </a:defRPr>
            </a:lvl1pPr>
          </a:lstStyle>
          <a:p>
            <a:pPr lvl="0"/>
            <a:r>
              <a:rPr lang="en-US" dirty="0" smtClean="0"/>
              <a:t>Speaker Name</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458332" y="480503"/>
            <a:ext cx="1552931" cy="332660"/>
          </a:xfrm>
          <a:prstGeom prst="rect">
            <a:avLst/>
          </a:prstGeom>
        </p:spPr>
      </p:pic>
    </p:spTree>
    <p:extLst>
      <p:ext uri="{BB962C8B-B14F-4D97-AF65-F5344CB8AC3E}">
        <p14:creationId xmlns:p14="http://schemas.microsoft.com/office/powerpoint/2010/main" val="293045082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74702" y="1211287"/>
            <a:ext cx="10058336" cy="27431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292386190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image" Target="../media/image10.jpg"/><Relationship Id="rId3" Type="http://schemas.openxmlformats.org/officeDocument/2006/relationships/slideLayout" Target="../slideLayouts/slideLayout31.xml"/><Relationship Id="rId7" Type="http://schemas.openxmlformats.org/officeDocument/2006/relationships/slideLayout" Target="../slideLayouts/slideLayout35.xml"/><Relationship Id="rId12" Type="http://schemas.openxmlformats.org/officeDocument/2006/relationships/theme" Target="../theme/theme2.xml"/><Relationship Id="rId2" Type="http://schemas.openxmlformats.org/officeDocument/2006/relationships/slideLayout" Target="../slideLayouts/slideLayout30.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0" Type="http://schemas.openxmlformats.org/officeDocument/2006/relationships/slideLayout" Target="../slideLayouts/slideLayout38.xml"/><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image" Target="../media/image11.jp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userDrawn="1"/>
        </p:nvPicPr>
        <p:blipFill>
          <a:blip r:embed="rId30">
            <a:extLst>
              <a:ext uri="{28A0092B-C50C-407E-A947-70E740481C1C}">
                <a14:useLocalDpi xmlns:a14="http://schemas.microsoft.com/office/drawing/2010/main" val="0"/>
              </a:ext>
            </a:extLst>
          </a:blip>
          <a:stretch>
            <a:fillRect/>
          </a:stretch>
        </p:blipFill>
        <p:spPr>
          <a:xfrm rot="5400000">
            <a:off x="10532394" y="1944335"/>
            <a:ext cx="4298019" cy="409351"/>
          </a:xfrm>
          <a:prstGeom prst="rect">
            <a:avLst/>
          </a:prstGeom>
        </p:spPr>
      </p:pic>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167" r:id="rId1"/>
    <p:sldLayoutId id="2147484166" r:id="rId2"/>
    <p:sldLayoutId id="2147484163" r:id="rId3"/>
    <p:sldLayoutId id="2147484169" r:id="rId4"/>
    <p:sldLayoutId id="2147484170" r:id="rId5"/>
    <p:sldLayoutId id="2147484173" r:id="rId6"/>
    <p:sldLayoutId id="2147484172" r:id="rId7"/>
    <p:sldLayoutId id="2147484162" r:id="rId8"/>
    <p:sldLayoutId id="2147484105" r:id="rId9"/>
    <p:sldLayoutId id="2147484182" r:id="rId10"/>
    <p:sldLayoutId id="2147484130" r:id="rId11"/>
    <p:sldLayoutId id="2147484101" r:id="rId12"/>
    <p:sldLayoutId id="2147484102" r:id="rId13"/>
    <p:sldLayoutId id="2147484087" r:id="rId14"/>
    <p:sldLayoutId id="2147484098" r:id="rId15"/>
    <p:sldLayoutId id="2147484086" r:id="rId16"/>
    <p:sldLayoutId id="2147484107" r:id="rId17"/>
    <p:sldLayoutId id="2147484099" r:id="rId18"/>
    <p:sldLayoutId id="2147484100" r:id="rId19"/>
    <p:sldLayoutId id="2147484089" r:id="rId20"/>
    <p:sldLayoutId id="2147484106" r:id="rId21"/>
    <p:sldLayoutId id="2147484092" r:id="rId22"/>
    <p:sldLayoutId id="2147484093" r:id="rId23"/>
    <p:sldLayoutId id="2147484127" r:id="rId24"/>
    <p:sldLayoutId id="2147484128" r:id="rId25"/>
    <p:sldLayoutId id="2147484129" r:id="rId26"/>
    <p:sldLayoutId id="2147484094" r:id="rId27"/>
    <p:sldLayoutId id="2147484096" r:id="rId28"/>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userDrawn="1">
          <p15:clr>
            <a:srgbClr val="5ACBF0"/>
          </p15:clr>
        </p15:guide>
        <p15:guide id="2" pos="173" userDrawn="1">
          <p15:clr>
            <a:srgbClr val="5ACBF0"/>
          </p15:clr>
        </p15:guide>
        <p15:guide id="3" pos="749" userDrawn="1">
          <p15:clr>
            <a:srgbClr val="5ACBF0"/>
          </p15:clr>
        </p15:guide>
        <p15:guide id="4" pos="1325" userDrawn="1">
          <p15:clr>
            <a:srgbClr val="5ACBF0"/>
          </p15:clr>
        </p15:guide>
        <p15:guide id="5" pos="1901" userDrawn="1">
          <p15:clr>
            <a:srgbClr val="5ACBF0"/>
          </p15:clr>
        </p15:guide>
        <p15:guide id="6" pos="2477" userDrawn="1">
          <p15:clr>
            <a:srgbClr val="5ACBF0"/>
          </p15:clr>
        </p15:guide>
        <p15:guide id="7" pos="3053" userDrawn="1">
          <p15:clr>
            <a:srgbClr val="5ACBF0"/>
          </p15:clr>
        </p15:guide>
        <p15:guide id="8" pos="3629" userDrawn="1">
          <p15:clr>
            <a:srgbClr val="5ACBF0"/>
          </p15:clr>
        </p15:guide>
        <p15:guide id="9" pos="4205" userDrawn="1">
          <p15:clr>
            <a:srgbClr val="5ACBF0"/>
          </p15:clr>
        </p15:guide>
        <p15:guide id="10" pos="4781" userDrawn="1">
          <p15:clr>
            <a:srgbClr val="5ACBF0"/>
          </p15:clr>
        </p15:guide>
        <p15:guide id="11" pos="5357" userDrawn="1">
          <p15:clr>
            <a:srgbClr val="5ACBF0"/>
          </p15:clr>
        </p15:guide>
        <p15:guide id="12" pos="5933" userDrawn="1">
          <p15:clr>
            <a:srgbClr val="5ACBF0"/>
          </p15:clr>
        </p15:guide>
        <p15:guide id="13" pos="6509" userDrawn="1">
          <p15:clr>
            <a:srgbClr val="5ACBF0"/>
          </p15:clr>
        </p15:guide>
        <p15:guide id="14" pos="7085" userDrawn="1">
          <p15:clr>
            <a:srgbClr val="5ACBF0"/>
          </p15:clr>
        </p15:guide>
        <p15:guide id="15" pos="7661" userDrawn="1">
          <p15:clr>
            <a:srgbClr val="5ACBF0"/>
          </p15:clr>
        </p15:guide>
        <p15:guide id="16" pos="288" userDrawn="1">
          <p15:clr>
            <a:srgbClr val="C35EA4"/>
          </p15:clr>
        </p15:guide>
        <p15:guide id="17" pos="7546" userDrawn="1">
          <p15:clr>
            <a:srgbClr val="C35EA4"/>
          </p15:clr>
        </p15:guide>
        <p15:guide id="18" orient="horz" pos="763" userDrawn="1">
          <p15:clr>
            <a:srgbClr val="5ACBF0"/>
          </p15:clr>
        </p15:guide>
        <p15:guide id="19" orient="horz" pos="1339" userDrawn="1">
          <p15:clr>
            <a:srgbClr val="5ACBF0"/>
          </p15:clr>
        </p15:guide>
        <p15:guide id="20" orient="horz" pos="1915" userDrawn="1">
          <p15:clr>
            <a:srgbClr val="5ACBF0"/>
          </p15:clr>
        </p15:guide>
        <p15:guide id="21" orient="horz" pos="2491" userDrawn="1">
          <p15:clr>
            <a:srgbClr val="5ACBF0"/>
          </p15:clr>
        </p15:guide>
        <p15:guide id="22" orient="horz" pos="3067" userDrawn="1">
          <p15:clr>
            <a:srgbClr val="5ACBF0"/>
          </p15:clr>
        </p15:guide>
        <p15:guide id="23" orient="horz" pos="3643" userDrawn="1">
          <p15:clr>
            <a:srgbClr val="5ACBF0"/>
          </p15:clr>
        </p15:guide>
        <p15:guide id="24" orient="horz" pos="4219" userDrawn="1">
          <p15:clr>
            <a:srgbClr val="5ACBF0"/>
          </p15:clr>
        </p15:guide>
        <p15:guide id="25" orient="horz" pos="302" userDrawn="1">
          <p15:clr>
            <a:srgbClr val="C35EA4"/>
          </p15:clr>
        </p15:guide>
        <p15:guide id="26" orient="horz" pos="4104" userDrawn="1">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145157" y="6193685"/>
            <a:ext cx="12436468" cy="810959"/>
          </a:xfrm>
          <a:prstGeom prst="rect">
            <a:avLst/>
          </a:prstGeom>
        </p:spPr>
      </p:pic>
      <p:sp>
        <p:nvSpPr>
          <p:cNvPr id="2" name="Title Placeholder 1"/>
          <p:cNvSpPr>
            <a:spLocks noGrp="1"/>
          </p:cNvSpPr>
          <p:nvPr>
            <p:ph type="title"/>
          </p:nvPr>
        </p:nvSpPr>
        <p:spPr>
          <a:xfrm>
            <a:off x="621824" y="280105"/>
            <a:ext cx="11192828" cy="1165754"/>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621824" y="1632056"/>
            <a:ext cx="11192828" cy="46160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960657" y="6412059"/>
            <a:ext cx="1157910" cy="372394"/>
          </a:xfrm>
          <a:prstGeom prst="rect">
            <a:avLst/>
          </a:prstGeom>
        </p:spPr>
        <p:txBody>
          <a:bodyPr vert="horz" lIns="91440" tIns="45720" rIns="91440" bIns="45720" rtlCol="0" anchor="ctr"/>
          <a:lstStyle>
            <a:lvl1pPr algn="l">
              <a:defRPr sz="1122">
                <a:solidFill>
                  <a:srgbClr val="FFFFFF"/>
                </a:solidFill>
              </a:defRPr>
            </a:lvl1pPr>
          </a:lstStyle>
          <a:p>
            <a:pPr defTabSz="466298"/>
            <a:fld id="{5942B21B-2ADA-A040-A652-A7305E1B99FE}" type="datetimeFigureOut">
              <a:rPr lang="en-US" smtClean="0"/>
              <a:pPr defTabSz="466298"/>
              <a:t>1/30/2015</a:t>
            </a:fld>
            <a:r>
              <a:rPr lang="en-US" smtClean="0"/>
              <a:t>  |</a:t>
            </a:r>
            <a:endParaRPr lang="en-US" dirty="0"/>
          </a:p>
        </p:txBody>
      </p:sp>
      <p:sp>
        <p:nvSpPr>
          <p:cNvPr id="5" name="Footer Placeholder 4"/>
          <p:cNvSpPr>
            <a:spLocks noGrp="1"/>
          </p:cNvSpPr>
          <p:nvPr>
            <p:ph type="ftr" sz="quarter" idx="3"/>
          </p:nvPr>
        </p:nvSpPr>
        <p:spPr>
          <a:xfrm>
            <a:off x="1931454" y="6412059"/>
            <a:ext cx="4289305" cy="372394"/>
          </a:xfrm>
          <a:prstGeom prst="rect">
            <a:avLst/>
          </a:prstGeom>
        </p:spPr>
        <p:txBody>
          <a:bodyPr vert="horz" lIns="91440" tIns="45720" rIns="91440" bIns="45720" rtlCol="0" anchor="ctr"/>
          <a:lstStyle>
            <a:lvl1pPr algn="l">
              <a:defRPr sz="1122">
                <a:solidFill>
                  <a:srgbClr val="FFFFFF"/>
                </a:solidFill>
              </a:defRPr>
            </a:lvl1pPr>
          </a:lstStyle>
          <a:p>
            <a:pPr defTabSz="466298"/>
            <a:endParaRPr lang="en-US" dirty="0"/>
          </a:p>
        </p:txBody>
      </p:sp>
      <p:sp>
        <p:nvSpPr>
          <p:cNvPr id="6" name="Slide Number Placeholder 5"/>
          <p:cNvSpPr>
            <a:spLocks noGrp="1"/>
          </p:cNvSpPr>
          <p:nvPr>
            <p:ph type="sldNum" sz="quarter" idx="4"/>
          </p:nvPr>
        </p:nvSpPr>
        <p:spPr>
          <a:xfrm>
            <a:off x="310358" y="6412059"/>
            <a:ext cx="717771" cy="372394"/>
          </a:xfrm>
          <a:prstGeom prst="rect">
            <a:avLst/>
          </a:prstGeom>
        </p:spPr>
        <p:txBody>
          <a:bodyPr vert="horz" lIns="91440" tIns="45720" rIns="91440" bIns="45720" rtlCol="0" anchor="ctr"/>
          <a:lstStyle>
            <a:lvl1pPr algn="r">
              <a:defRPr sz="1122">
                <a:solidFill>
                  <a:srgbClr val="FFFFFF"/>
                </a:solidFill>
              </a:defRPr>
            </a:lvl1pPr>
          </a:lstStyle>
          <a:p>
            <a:pPr defTabSz="466298"/>
            <a:fld id="{87FD5303-69AD-2E4D-B18B-E5EED0F0A60B}" type="slidenum">
              <a:rPr lang="en-US" smtClean="0"/>
              <a:pPr defTabSz="466298"/>
              <a:t>‹#›</a:t>
            </a:fld>
            <a:r>
              <a:rPr lang="en-US" smtClean="0"/>
              <a:t>  |  </a:t>
            </a:r>
            <a:endParaRPr lang="en-US" dirty="0"/>
          </a:p>
        </p:txBody>
      </p:sp>
      <p:sp>
        <p:nvSpPr>
          <p:cNvPr id="7" name="TextBox 6"/>
          <p:cNvSpPr txBox="1"/>
          <p:nvPr userDrawn="1"/>
        </p:nvSpPr>
        <p:spPr>
          <a:xfrm>
            <a:off x="1713748" y="1244595"/>
            <a:ext cx="184731" cy="374846"/>
          </a:xfrm>
          <a:prstGeom prst="rect">
            <a:avLst/>
          </a:prstGeom>
          <a:noFill/>
        </p:spPr>
        <p:txBody>
          <a:bodyPr wrap="none" rtlCol="0">
            <a:spAutoFit/>
          </a:bodyPr>
          <a:lstStyle/>
          <a:p>
            <a:pPr defTabSz="466298"/>
            <a:endParaRPr lang="en-US" sz="1836" dirty="0">
              <a:solidFill>
                <a:prstClr val="black"/>
              </a:solidFill>
            </a:endParaRPr>
          </a:p>
        </p:txBody>
      </p:sp>
      <p:pic>
        <p:nvPicPr>
          <p:cNvPr id="8" name="Picture 7" descr="SQLSaturday_Final_Web.jpg"/>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9689593" y="6029138"/>
            <a:ext cx="2601718" cy="975506"/>
          </a:xfrm>
          <a:prstGeom prst="rect">
            <a:avLst/>
          </a:prstGeom>
        </p:spPr>
      </p:pic>
    </p:spTree>
    <p:extLst>
      <p:ext uri="{BB962C8B-B14F-4D97-AF65-F5344CB8AC3E}">
        <p14:creationId xmlns:p14="http://schemas.microsoft.com/office/powerpoint/2010/main" val="2102576962"/>
      </p:ext>
    </p:extLst>
  </p:cSld>
  <p:clrMap bg1="lt1" tx1="dk1" bg2="lt2" tx2="dk2" accent1="accent1" accent2="accent2" accent3="accent3" accent4="accent4" accent5="accent5" accent6="accent6" hlink="hlink" folHlink="folHlink"/>
  <p:sldLayoutIdLst>
    <p:sldLayoutId id="2147484184" r:id="rId1"/>
    <p:sldLayoutId id="2147484185" r:id="rId2"/>
    <p:sldLayoutId id="2147484186" r:id="rId3"/>
    <p:sldLayoutId id="2147484187" r:id="rId4"/>
    <p:sldLayoutId id="2147484188" r:id="rId5"/>
    <p:sldLayoutId id="2147484189" r:id="rId6"/>
    <p:sldLayoutId id="2147484190" r:id="rId7"/>
    <p:sldLayoutId id="2147484191" r:id="rId8"/>
    <p:sldLayoutId id="2147484192" r:id="rId9"/>
    <p:sldLayoutId id="2147484193" r:id="rId10"/>
    <p:sldLayoutId id="2147484194" r:id="rId11"/>
  </p:sldLayoutIdLst>
  <p:txStyles>
    <p:titleStyle>
      <a:lvl1pPr algn="l" defTabSz="466298" rtl="0" eaLnBrk="1" latinLnBrk="0" hangingPunct="1">
        <a:spcBef>
          <a:spcPct val="0"/>
        </a:spcBef>
        <a:buNone/>
        <a:defRPr sz="3672" kern="1200">
          <a:solidFill>
            <a:schemeClr val="accent1"/>
          </a:solidFill>
          <a:latin typeface="+mj-lt"/>
          <a:ea typeface="+mj-ea"/>
          <a:cs typeface="+mj-cs"/>
        </a:defRPr>
      </a:lvl1pPr>
    </p:titleStyle>
    <p:bodyStyle>
      <a:lvl1pPr marL="349724" indent="-349724" algn="l" defTabSz="466298" rtl="0" eaLnBrk="1" latinLnBrk="0" hangingPunct="1">
        <a:spcBef>
          <a:spcPct val="20000"/>
        </a:spcBef>
        <a:buFont typeface="Wingdings" charset="2"/>
        <a:buChar char="§"/>
        <a:defRPr sz="3060" kern="1200">
          <a:solidFill>
            <a:schemeClr val="tx2"/>
          </a:solidFill>
          <a:latin typeface="+mn-lt"/>
          <a:ea typeface="+mn-ea"/>
          <a:cs typeface="+mn-cs"/>
        </a:defRPr>
      </a:lvl1pPr>
      <a:lvl2pPr marL="757735" indent="-291436" algn="l" defTabSz="466298" rtl="0" eaLnBrk="1" latinLnBrk="0" hangingPunct="1">
        <a:spcBef>
          <a:spcPct val="20000"/>
        </a:spcBef>
        <a:buFont typeface="Wingdings" charset="2"/>
        <a:buChar char="§"/>
        <a:defRPr sz="2652" kern="1200">
          <a:solidFill>
            <a:schemeClr val="tx2"/>
          </a:solidFill>
          <a:latin typeface="+mn-lt"/>
          <a:ea typeface="+mn-ea"/>
          <a:cs typeface="+mn-cs"/>
        </a:defRPr>
      </a:lvl2pPr>
      <a:lvl3pPr marL="1165746" indent="-233149" algn="l" defTabSz="466298" rtl="0" eaLnBrk="1" latinLnBrk="0" hangingPunct="1">
        <a:spcBef>
          <a:spcPct val="20000"/>
        </a:spcBef>
        <a:buFont typeface="Wingdings" charset="2"/>
        <a:buChar char="§"/>
        <a:defRPr sz="2244" kern="1200">
          <a:solidFill>
            <a:schemeClr val="tx2"/>
          </a:solidFill>
          <a:latin typeface="+mn-lt"/>
          <a:ea typeface="+mn-ea"/>
          <a:cs typeface="+mn-cs"/>
        </a:defRPr>
      </a:lvl3pPr>
      <a:lvl4pPr marL="1632044" indent="-233149" algn="l" defTabSz="466298" rtl="0" eaLnBrk="1" latinLnBrk="0" hangingPunct="1">
        <a:spcBef>
          <a:spcPct val="20000"/>
        </a:spcBef>
        <a:buFont typeface="Wingdings" charset="2"/>
        <a:buChar char="§"/>
        <a:defRPr sz="2040" kern="1200">
          <a:solidFill>
            <a:schemeClr val="tx2"/>
          </a:solidFill>
          <a:latin typeface="+mn-lt"/>
          <a:ea typeface="+mn-ea"/>
          <a:cs typeface="+mn-cs"/>
        </a:defRPr>
      </a:lvl4pPr>
      <a:lvl5pPr marL="2098342" indent="-233149" algn="l" defTabSz="466298" rtl="0" eaLnBrk="1" latinLnBrk="0" hangingPunct="1">
        <a:spcBef>
          <a:spcPct val="20000"/>
        </a:spcBef>
        <a:buFont typeface="Wingdings" charset="2"/>
        <a:buChar char="§"/>
        <a:defRPr sz="1836" kern="1200">
          <a:solidFill>
            <a:schemeClr val="tx2"/>
          </a:solidFill>
          <a:latin typeface="+mn-lt"/>
          <a:ea typeface="+mn-ea"/>
          <a:cs typeface="+mn-cs"/>
        </a:defRPr>
      </a:lvl5pPr>
      <a:lvl6pPr marL="2564641" indent="-233149" algn="l" defTabSz="466298" rtl="0" eaLnBrk="1" latinLnBrk="0" hangingPunct="1">
        <a:spcBef>
          <a:spcPct val="20000"/>
        </a:spcBef>
        <a:buFont typeface="Arial"/>
        <a:buChar char="•"/>
        <a:defRPr sz="2040" kern="1200">
          <a:solidFill>
            <a:schemeClr val="tx1"/>
          </a:solidFill>
          <a:latin typeface="+mn-lt"/>
          <a:ea typeface="+mn-ea"/>
          <a:cs typeface="+mn-cs"/>
        </a:defRPr>
      </a:lvl6pPr>
      <a:lvl7pPr marL="3030939" indent="-233149" algn="l" defTabSz="466298" rtl="0" eaLnBrk="1" latinLnBrk="0" hangingPunct="1">
        <a:spcBef>
          <a:spcPct val="20000"/>
        </a:spcBef>
        <a:buFont typeface="Arial"/>
        <a:buChar char="•"/>
        <a:defRPr sz="2040" kern="1200">
          <a:solidFill>
            <a:schemeClr val="tx1"/>
          </a:solidFill>
          <a:latin typeface="+mn-lt"/>
          <a:ea typeface="+mn-ea"/>
          <a:cs typeface="+mn-cs"/>
        </a:defRPr>
      </a:lvl7pPr>
      <a:lvl8pPr marL="3497237" indent="-233149" algn="l" defTabSz="466298" rtl="0" eaLnBrk="1" latinLnBrk="0" hangingPunct="1">
        <a:spcBef>
          <a:spcPct val="20000"/>
        </a:spcBef>
        <a:buFont typeface="Arial"/>
        <a:buChar char="•"/>
        <a:defRPr sz="2040" kern="1200">
          <a:solidFill>
            <a:schemeClr val="tx1"/>
          </a:solidFill>
          <a:latin typeface="+mn-lt"/>
          <a:ea typeface="+mn-ea"/>
          <a:cs typeface="+mn-cs"/>
        </a:defRPr>
      </a:lvl8pPr>
      <a:lvl9pPr marL="3963535" indent="-233149" algn="l" defTabSz="466298" rtl="0" eaLnBrk="1" latinLnBrk="0" hangingPunct="1">
        <a:spcBef>
          <a:spcPct val="20000"/>
        </a:spcBef>
        <a:buFont typeface="Arial"/>
        <a:buChar char="•"/>
        <a:defRPr sz="2040" kern="1200">
          <a:solidFill>
            <a:schemeClr val="tx1"/>
          </a:solidFill>
          <a:latin typeface="+mn-lt"/>
          <a:ea typeface="+mn-ea"/>
          <a:cs typeface="+mn-cs"/>
        </a:defRPr>
      </a:lvl9pPr>
    </p:bodyStyle>
    <p:otherStyle>
      <a:defPPr>
        <a:defRPr lang="en-US"/>
      </a:defPPr>
      <a:lvl1pPr marL="0" algn="l" defTabSz="466298" rtl="0" eaLnBrk="1" latinLnBrk="0" hangingPunct="1">
        <a:defRPr sz="1836" kern="1200">
          <a:solidFill>
            <a:schemeClr val="tx1"/>
          </a:solidFill>
          <a:latin typeface="+mn-lt"/>
          <a:ea typeface="+mn-ea"/>
          <a:cs typeface="+mn-cs"/>
        </a:defRPr>
      </a:lvl1pPr>
      <a:lvl2pPr marL="466298" algn="l" defTabSz="466298" rtl="0" eaLnBrk="1" latinLnBrk="0" hangingPunct="1">
        <a:defRPr sz="1836" kern="1200">
          <a:solidFill>
            <a:schemeClr val="tx1"/>
          </a:solidFill>
          <a:latin typeface="+mn-lt"/>
          <a:ea typeface="+mn-ea"/>
          <a:cs typeface="+mn-cs"/>
        </a:defRPr>
      </a:lvl2pPr>
      <a:lvl3pPr marL="932597" algn="l" defTabSz="466298" rtl="0" eaLnBrk="1" latinLnBrk="0" hangingPunct="1">
        <a:defRPr sz="1836" kern="1200">
          <a:solidFill>
            <a:schemeClr val="tx1"/>
          </a:solidFill>
          <a:latin typeface="+mn-lt"/>
          <a:ea typeface="+mn-ea"/>
          <a:cs typeface="+mn-cs"/>
        </a:defRPr>
      </a:lvl3pPr>
      <a:lvl4pPr marL="1398895" algn="l" defTabSz="466298" rtl="0" eaLnBrk="1" latinLnBrk="0" hangingPunct="1">
        <a:defRPr sz="1836" kern="1200">
          <a:solidFill>
            <a:schemeClr val="tx1"/>
          </a:solidFill>
          <a:latin typeface="+mn-lt"/>
          <a:ea typeface="+mn-ea"/>
          <a:cs typeface="+mn-cs"/>
        </a:defRPr>
      </a:lvl4pPr>
      <a:lvl5pPr marL="1865193" algn="l" defTabSz="466298" rtl="0" eaLnBrk="1" latinLnBrk="0" hangingPunct="1">
        <a:defRPr sz="1836" kern="1200">
          <a:solidFill>
            <a:schemeClr val="tx1"/>
          </a:solidFill>
          <a:latin typeface="+mn-lt"/>
          <a:ea typeface="+mn-ea"/>
          <a:cs typeface="+mn-cs"/>
        </a:defRPr>
      </a:lvl5pPr>
      <a:lvl6pPr marL="2331491" algn="l" defTabSz="466298" rtl="0" eaLnBrk="1" latinLnBrk="0" hangingPunct="1">
        <a:defRPr sz="1836" kern="1200">
          <a:solidFill>
            <a:schemeClr val="tx1"/>
          </a:solidFill>
          <a:latin typeface="+mn-lt"/>
          <a:ea typeface="+mn-ea"/>
          <a:cs typeface="+mn-cs"/>
        </a:defRPr>
      </a:lvl6pPr>
      <a:lvl7pPr marL="2797790" algn="l" defTabSz="466298" rtl="0" eaLnBrk="1" latinLnBrk="0" hangingPunct="1">
        <a:defRPr sz="1836" kern="1200">
          <a:solidFill>
            <a:schemeClr val="tx1"/>
          </a:solidFill>
          <a:latin typeface="+mn-lt"/>
          <a:ea typeface="+mn-ea"/>
          <a:cs typeface="+mn-cs"/>
        </a:defRPr>
      </a:lvl7pPr>
      <a:lvl8pPr marL="3264088" algn="l" defTabSz="466298" rtl="0" eaLnBrk="1" latinLnBrk="0" hangingPunct="1">
        <a:defRPr sz="1836" kern="1200">
          <a:solidFill>
            <a:schemeClr val="tx1"/>
          </a:solidFill>
          <a:latin typeface="+mn-lt"/>
          <a:ea typeface="+mn-ea"/>
          <a:cs typeface="+mn-cs"/>
        </a:defRPr>
      </a:lvl8pPr>
      <a:lvl9pPr marL="3730386" algn="l" defTabSz="466298" rtl="0" eaLnBrk="1" latinLnBrk="0" hangingPunct="1">
        <a:defRPr sz="1836"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image" Target="../media/image40.jpg"/><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3" Type="http://schemas.openxmlformats.org/officeDocument/2006/relationships/image" Target="../media/image14.png"/><Relationship Id="rId7" Type="http://schemas.openxmlformats.org/officeDocument/2006/relationships/image" Target="../media/image18.png"/><Relationship Id="rId12" Type="http://schemas.openxmlformats.org/officeDocument/2006/relationships/image" Target="../media/image23.png"/><Relationship Id="rId17" Type="http://schemas.openxmlformats.org/officeDocument/2006/relationships/image" Target="../media/image28.png"/><Relationship Id="rId2" Type="http://schemas.openxmlformats.org/officeDocument/2006/relationships/image" Target="../media/image13.png"/><Relationship Id="rId16" Type="http://schemas.openxmlformats.org/officeDocument/2006/relationships/image" Target="../media/image27.png"/><Relationship Id="rId1" Type="http://schemas.openxmlformats.org/officeDocument/2006/relationships/slideLayout" Target="../slideLayouts/slideLayout30.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5" Type="http://schemas.openxmlformats.org/officeDocument/2006/relationships/image" Target="../media/image2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 Id="rId14" Type="http://schemas.openxmlformats.org/officeDocument/2006/relationships/image" Target="../media/image2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44.png"/><Relationship Id="rId2" Type="http://schemas.openxmlformats.org/officeDocument/2006/relationships/diagramData" Target="../diagrams/data1.xml"/><Relationship Id="rId1" Type="http://schemas.openxmlformats.org/officeDocument/2006/relationships/slideLayout" Target="../slideLayouts/slideLayout1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8" Type="http://schemas.openxmlformats.org/officeDocument/2006/relationships/image" Target="../media/image35.gif"/><Relationship Id="rId3" Type="http://schemas.openxmlformats.org/officeDocument/2006/relationships/image" Target="../media/image30.jpeg"/><Relationship Id="rId7" Type="http://schemas.openxmlformats.org/officeDocument/2006/relationships/image" Target="../media/image34.jpeg"/><Relationship Id="rId2" Type="http://schemas.openxmlformats.org/officeDocument/2006/relationships/image" Target="../media/image29.png"/><Relationship Id="rId1" Type="http://schemas.openxmlformats.org/officeDocument/2006/relationships/slideLayout" Target="../slideLayouts/slideLayout16.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30.xml.rels><?xml version="1.0" encoding="UTF-8" standalone="yes"?>
<Relationships xmlns="http://schemas.openxmlformats.org/package/2006/relationships"><Relationship Id="rId2" Type="http://schemas.openxmlformats.org/officeDocument/2006/relationships/hyperlink" Target="http://msdn.microsoft.com/en-us/library/hh550080(v=VS.103).aspx" TargetMode="External"/><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2" Type="http://schemas.openxmlformats.org/officeDocument/2006/relationships/hyperlink" Target="http://msdn.microsoft.com/en-us/library/hh550081(v=vs.103).aspx" TargetMode="External"/><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hyperlink" Target="http://msdn.microsoft.com/en-us/library/hh272686(v=vs.103).aspx" TargetMode="External"/><Relationship Id="rId2" Type="http://schemas.openxmlformats.org/officeDocument/2006/relationships/hyperlink" Target="http://msdn.microsoft.com/en-us/data/tools.aspx" TargetMode="External"/><Relationship Id="rId1" Type="http://schemas.openxmlformats.org/officeDocument/2006/relationships/slideLayout" Target="../slideLayouts/slideLayout16.xml"/><Relationship Id="rId5" Type="http://schemas.openxmlformats.org/officeDocument/2006/relationships/hyperlink" Target="http://blogs.msdn.com/b/ssdt/archive/2014/01/31/ssdt-and-visual-studio-versions.aspx" TargetMode="External"/><Relationship Id="rId4" Type="http://schemas.openxmlformats.org/officeDocument/2006/relationships/hyperlink" Target="http://www.visualstudio.com/products/compare-visual-studio-products-vs" TargetMode="External"/></Relationships>
</file>

<file path=ppt/slides/_rels/slide37.xml.rels><?xml version="1.0" encoding="UTF-8" standalone="yes"?>
<Relationships xmlns="http://schemas.openxmlformats.org/package/2006/relationships"><Relationship Id="rId3" Type="http://schemas.openxmlformats.org/officeDocument/2006/relationships/hyperlink" Target="http://msdn.microsoft.com/en-us/library/ee210549.aspx" TargetMode="External"/><Relationship Id="rId2" Type="http://schemas.openxmlformats.org/officeDocument/2006/relationships/hyperlink" Target="http://msdn.microsoft.com/en-us/library/jj889462(v=vs.103).aspx" TargetMode="External"/><Relationship Id="rId1" Type="http://schemas.openxmlformats.org/officeDocument/2006/relationships/slideLayout" Target="../slideLayouts/slideLayout16.xml"/></Relationships>
</file>

<file path=ppt/slides/_rels/slide38.xml.rels><?xml version="1.0" encoding="UTF-8" standalone="yes"?>
<Relationships xmlns="http://schemas.openxmlformats.org/package/2006/relationships"><Relationship Id="rId2" Type="http://schemas.openxmlformats.org/officeDocument/2006/relationships/hyperlink" Target="http://www.microsoft.com/en-us/download/details.aspx?id=23654" TargetMode="External"/><Relationship Id="rId1" Type="http://schemas.openxmlformats.org/officeDocument/2006/relationships/slideLayout" Target="../slideLayouts/slideLayout16.xml"/></Relationships>
</file>

<file path=ppt/slides/_rels/slide39.xml.rels><?xml version="1.0" encoding="UTF-8" standalone="yes"?>
<Relationships xmlns="http://schemas.openxmlformats.org/package/2006/relationships"><Relationship Id="rId2" Type="http://schemas.openxmlformats.org/officeDocument/2006/relationships/hyperlink" Target="http://www.slideshare.net/gdrapers/ssdt-workshop-sql-bits-x-20120329" TargetMode="External"/><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6.xml"/></Relationships>
</file>

<file path=ppt/slides/_rels/slide4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3050" y="2123925"/>
            <a:ext cx="7316788" cy="1449537"/>
          </a:xfrm>
        </p:spPr>
        <p:txBody>
          <a:bodyPr/>
          <a:lstStyle/>
          <a:p>
            <a:r>
              <a:rPr lang="en-US" dirty="0" smtClean="0"/>
              <a:t>SQL Server Data Tools</a:t>
            </a:r>
            <a:endParaRPr lang="en-US" dirty="0"/>
          </a:p>
        </p:txBody>
      </p:sp>
      <p:sp>
        <p:nvSpPr>
          <p:cNvPr id="5" name="Text Placeholder 4"/>
          <p:cNvSpPr>
            <a:spLocks noGrp="1"/>
          </p:cNvSpPr>
          <p:nvPr>
            <p:ph type="body" sz="quarter" idx="14"/>
          </p:nvPr>
        </p:nvSpPr>
        <p:spPr>
          <a:xfrm>
            <a:off x="273050" y="3573462"/>
            <a:ext cx="7316788" cy="2209801"/>
          </a:xfrm>
        </p:spPr>
        <p:txBody>
          <a:bodyPr/>
          <a:lstStyle/>
          <a:p>
            <a:r>
              <a:rPr lang="en-US" dirty="0"/>
              <a:t>Shawn Weisfeld</a:t>
            </a:r>
          </a:p>
          <a:p>
            <a:r>
              <a:rPr lang="en-US" dirty="0"/>
              <a:t>shawn@shawnweisfeld.com</a:t>
            </a:r>
          </a:p>
          <a:p>
            <a:r>
              <a:rPr lang="en-US" dirty="0"/>
              <a:t>http://www.shawnweisfeld.com</a:t>
            </a:r>
          </a:p>
        </p:txBody>
      </p:sp>
    </p:spTree>
    <p:extLst>
      <p:ext uri="{BB962C8B-B14F-4D97-AF65-F5344CB8AC3E}">
        <p14:creationId xmlns:p14="http://schemas.microsoft.com/office/powerpoint/2010/main" val="231315954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a:xfrm>
            <a:off x="274638" y="1212850"/>
            <a:ext cx="11887200" cy="3040832"/>
          </a:xfrm>
        </p:spPr>
        <p:txBody>
          <a:bodyPr/>
          <a:lstStyle/>
          <a:p>
            <a:r>
              <a:rPr lang="en-US" dirty="0" smtClean="0"/>
              <a:t>Describes the changes that we want to make</a:t>
            </a:r>
          </a:p>
          <a:p>
            <a:r>
              <a:rPr lang="en-US" dirty="0" smtClean="0"/>
              <a:t>Risks</a:t>
            </a:r>
          </a:p>
          <a:p>
            <a:pPr lvl="1"/>
            <a:r>
              <a:rPr lang="en-US" dirty="0" smtClean="0"/>
              <a:t>What happens if we forget to apply one of the changes?</a:t>
            </a:r>
          </a:p>
          <a:p>
            <a:pPr lvl="1"/>
            <a:r>
              <a:rPr lang="en-US" dirty="0" smtClean="0"/>
              <a:t>What happens if we apply the changes in the wrong order?</a:t>
            </a:r>
          </a:p>
          <a:p>
            <a:pPr lvl="1"/>
            <a:r>
              <a:rPr lang="en-US" dirty="0" smtClean="0"/>
              <a:t>How to we “version” the database with the application?</a:t>
            </a:r>
          </a:p>
          <a:p>
            <a:pPr lvl="1"/>
            <a:r>
              <a:rPr lang="en-US" dirty="0" smtClean="0"/>
              <a:t>What is the “truth” for the DB schema?</a:t>
            </a:r>
          </a:p>
        </p:txBody>
      </p:sp>
      <p:sp>
        <p:nvSpPr>
          <p:cNvPr id="3" name="Title 2"/>
          <p:cNvSpPr>
            <a:spLocks noGrp="1"/>
          </p:cNvSpPr>
          <p:nvPr>
            <p:ph type="title"/>
          </p:nvPr>
        </p:nvSpPr>
        <p:spPr/>
        <p:txBody>
          <a:bodyPr/>
          <a:lstStyle/>
          <a:p>
            <a:r>
              <a:rPr lang="en-US" dirty="0" smtClean="0"/>
              <a:t>Imperative Database Development</a:t>
            </a:r>
            <a:endParaRPr lang="en-US" dirty="0"/>
          </a:p>
        </p:txBody>
      </p:sp>
    </p:spTree>
    <p:extLst>
      <p:ext uri="{BB962C8B-B14F-4D97-AF65-F5344CB8AC3E}">
        <p14:creationId xmlns:p14="http://schemas.microsoft.com/office/powerpoint/2010/main" val="3452687236"/>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Imperative Example</a:t>
            </a:r>
            <a:endParaRPr lang="en-US" dirty="0"/>
          </a:p>
        </p:txBody>
      </p:sp>
      <p:sp>
        <p:nvSpPr>
          <p:cNvPr id="4" name="TextBox 3"/>
          <p:cNvSpPr txBox="1"/>
          <p:nvPr/>
        </p:nvSpPr>
        <p:spPr>
          <a:xfrm>
            <a:off x="1874837" y="2125662"/>
            <a:ext cx="3640740" cy="2111540"/>
          </a:xfrm>
          <a:prstGeom prst="rect">
            <a:avLst/>
          </a:prstGeom>
          <a:noFill/>
          <a:ln>
            <a:solidFill>
              <a:schemeClr val="tx1"/>
            </a:solidFill>
          </a:ln>
        </p:spPr>
        <p:txBody>
          <a:bodyPr wrap="none" rtlCol="0">
            <a:spAutoFit/>
          </a:bodyPr>
          <a:lstStyle/>
          <a:p>
            <a:pPr>
              <a:lnSpc>
                <a:spcPct val="85000"/>
              </a:lnSpc>
              <a:spcBef>
                <a:spcPct val="20000"/>
              </a:spcBef>
            </a:pPr>
            <a:r>
              <a:rPr lang="en-US" sz="1600" dirty="0" smtClean="0">
                <a:latin typeface="Lucida Console" pitchFamily="49" charset="0"/>
                <a:cs typeface="Segoe UI" pitchFamily="34" charset="0"/>
              </a:rPr>
              <a:t>-- version 1</a:t>
            </a:r>
          </a:p>
          <a:p>
            <a:pPr>
              <a:lnSpc>
                <a:spcPct val="85000"/>
              </a:lnSpc>
              <a:spcBef>
                <a:spcPct val="20000"/>
              </a:spcBef>
            </a:pPr>
            <a:r>
              <a:rPr lang="en-US" sz="1600" dirty="0" smtClean="0">
                <a:latin typeface="Lucida Console" pitchFamily="49" charset="0"/>
                <a:cs typeface="Segoe UI" pitchFamily="34" charset="0"/>
              </a:rPr>
              <a:t>CREATE </a:t>
            </a:r>
            <a:r>
              <a:rPr lang="en-US" sz="1600" dirty="0">
                <a:latin typeface="Lucida Console" pitchFamily="49" charset="0"/>
                <a:cs typeface="Segoe UI" pitchFamily="34" charset="0"/>
              </a:rPr>
              <a:t>TABLE </a:t>
            </a:r>
            <a:r>
              <a:rPr lang="en-US" sz="1600" dirty="0" err="1">
                <a:latin typeface="Lucida Console" pitchFamily="49" charset="0"/>
                <a:cs typeface="Segoe UI" pitchFamily="34" charset="0"/>
              </a:rPr>
              <a:t>dbo.Auction</a:t>
            </a:r>
            <a:endParaRPr lang="en-US" sz="1600" dirty="0">
              <a:latin typeface="Lucida Console" pitchFamily="49" charset="0"/>
              <a:cs typeface="Segoe UI" pitchFamily="34" charset="0"/>
            </a:endParaRPr>
          </a:p>
          <a:p>
            <a:pPr>
              <a:lnSpc>
                <a:spcPct val="85000"/>
              </a:lnSpc>
              <a:spcBef>
                <a:spcPct val="20000"/>
              </a:spcBef>
            </a:pPr>
            <a:r>
              <a:rPr lang="en-US" sz="1600" dirty="0">
                <a:latin typeface="Lucida Console" pitchFamily="49" charset="0"/>
                <a:cs typeface="Segoe UI" pitchFamily="34" charset="0"/>
              </a:rPr>
              <a:t>( </a:t>
            </a:r>
          </a:p>
          <a:p>
            <a:pPr>
              <a:lnSpc>
                <a:spcPct val="85000"/>
              </a:lnSpc>
              <a:spcBef>
                <a:spcPct val="20000"/>
              </a:spcBef>
            </a:pPr>
            <a:r>
              <a:rPr lang="en-US" sz="1600" dirty="0">
                <a:latin typeface="Lucida Console" pitchFamily="49" charset="0"/>
                <a:cs typeface="Segoe UI" pitchFamily="34" charset="0"/>
              </a:rPr>
              <a:t> id    INT NOT NULL,</a:t>
            </a:r>
          </a:p>
          <a:p>
            <a:pPr>
              <a:lnSpc>
                <a:spcPct val="85000"/>
              </a:lnSpc>
              <a:spcBef>
                <a:spcPct val="20000"/>
              </a:spcBef>
            </a:pPr>
            <a:r>
              <a:rPr lang="en-US" sz="1600" dirty="0">
                <a:latin typeface="Lucida Console" pitchFamily="49" charset="0"/>
                <a:cs typeface="Segoe UI" pitchFamily="34" charset="0"/>
              </a:rPr>
              <a:t> name  VARCHAR(25) NOT NULL,</a:t>
            </a:r>
          </a:p>
          <a:p>
            <a:pPr>
              <a:lnSpc>
                <a:spcPct val="85000"/>
              </a:lnSpc>
              <a:spcBef>
                <a:spcPct val="20000"/>
              </a:spcBef>
            </a:pPr>
            <a:r>
              <a:rPr lang="en-US" sz="1600" dirty="0">
                <a:latin typeface="Lucida Console" pitchFamily="49" charset="0"/>
                <a:cs typeface="Segoe UI" pitchFamily="34" charset="0"/>
              </a:rPr>
              <a:t> start DATETIME NULL,</a:t>
            </a:r>
          </a:p>
          <a:p>
            <a:pPr>
              <a:lnSpc>
                <a:spcPct val="85000"/>
              </a:lnSpc>
              <a:spcBef>
                <a:spcPct val="20000"/>
              </a:spcBef>
            </a:pPr>
            <a:r>
              <a:rPr lang="en-US" sz="1600" dirty="0">
                <a:latin typeface="Lucida Console" pitchFamily="49" charset="0"/>
                <a:cs typeface="Segoe UI" pitchFamily="34" charset="0"/>
              </a:rPr>
              <a:t> </a:t>
            </a:r>
            <a:r>
              <a:rPr lang="en-US" sz="1600" dirty="0" err="1">
                <a:latin typeface="Lucida Console" pitchFamily="49" charset="0"/>
                <a:cs typeface="Segoe UI" pitchFamily="34" charset="0"/>
              </a:rPr>
              <a:t>len</a:t>
            </a:r>
            <a:r>
              <a:rPr lang="en-US" sz="1600" dirty="0">
                <a:latin typeface="Lucida Console" pitchFamily="49" charset="0"/>
                <a:cs typeface="Segoe UI" pitchFamily="34" charset="0"/>
              </a:rPr>
              <a:t>   INT NULL</a:t>
            </a:r>
          </a:p>
          <a:p>
            <a:pPr>
              <a:lnSpc>
                <a:spcPct val="85000"/>
              </a:lnSpc>
              <a:spcBef>
                <a:spcPct val="20000"/>
              </a:spcBef>
            </a:pPr>
            <a:r>
              <a:rPr lang="en-US" sz="1600" dirty="0" smtClean="0">
                <a:latin typeface="Lucida Console" pitchFamily="49" charset="0"/>
                <a:cs typeface="Segoe UI" pitchFamily="34" charset="0"/>
              </a:rPr>
              <a:t>)</a:t>
            </a:r>
            <a:endParaRPr lang="en-US" sz="1600" dirty="0"/>
          </a:p>
        </p:txBody>
      </p:sp>
      <p:sp>
        <p:nvSpPr>
          <p:cNvPr id="5" name="TextBox 4"/>
          <p:cNvSpPr txBox="1"/>
          <p:nvPr/>
        </p:nvSpPr>
        <p:spPr>
          <a:xfrm>
            <a:off x="5820377" y="2125662"/>
            <a:ext cx="4572000" cy="818879"/>
          </a:xfrm>
          <a:prstGeom prst="rect">
            <a:avLst/>
          </a:prstGeom>
          <a:noFill/>
          <a:ln>
            <a:solidFill>
              <a:schemeClr val="tx1"/>
            </a:solidFill>
          </a:ln>
        </p:spPr>
        <p:txBody>
          <a:bodyPr wrap="square" rtlCol="0">
            <a:spAutoFit/>
          </a:bodyPr>
          <a:lstStyle/>
          <a:p>
            <a:pPr lvl="0">
              <a:lnSpc>
                <a:spcPct val="85000"/>
              </a:lnSpc>
              <a:spcBef>
                <a:spcPct val="20000"/>
              </a:spcBef>
            </a:pPr>
            <a:r>
              <a:rPr lang="en-US" sz="1600" dirty="0" smtClean="0">
                <a:latin typeface="Lucida Console" pitchFamily="49" charset="0"/>
                <a:cs typeface="Segoe UI" pitchFamily="34" charset="0"/>
              </a:rPr>
              <a:t>-- version 2</a:t>
            </a:r>
          </a:p>
          <a:p>
            <a:pPr lvl="0">
              <a:lnSpc>
                <a:spcPct val="85000"/>
              </a:lnSpc>
              <a:spcBef>
                <a:spcPct val="20000"/>
              </a:spcBef>
            </a:pPr>
            <a:r>
              <a:rPr lang="en-US" sz="1600" dirty="0" smtClean="0">
                <a:latin typeface="Lucida Console" pitchFamily="49" charset="0"/>
                <a:cs typeface="Segoe UI" pitchFamily="34" charset="0"/>
              </a:rPr>
              <a:t>ALTER </a:t>
            </a:r>
            <a:r>
              <a:rPr lang="en-US" sz="1600" dirty="0">
                <a:latin typeface="Lucida Console" pitchFamily="49" charset="0"/>
                <a:cs typeface="Segoe UI" pitchFamily="34" charset="0"/>
              </a:rPr>
              <a:t>TABLE </a:t>
            </a:r>
            <a:r>
              <a:rPr lang="en-US" sz="1600" dirty="0" err="1">
                <a:latin typeface="Lucida Console" pitchFamily="49" charset="0"/>
                <a:cs typeface="Segoe UI" pitchFamily="34" charset="0"/>
              </a:rPr>
              <a:t>dbo.Auction</a:t>
            </a:r>
            <a:r>
              <a:rPr lang="en-US" sz="1600" dirty="0">
                <a:latin typeface="Lucida Console" pitchFamily="49" charset="0"/>
                <a:cs typeface="Segoe UI" pitchFamily="34" charset="0"/>
              </a:rPr>
              <a:t> </a:t>
            </a:r>
          </a:p>
          <a:p>
            <a:pPr lvl="0">
              <a:lnSpc>
                <a:spcPct val="85000"/>
              </a:lnSpc>
              <a:spcBef>
                <a:spcPct val="20000"/>
              </a:spcBef>
            </a:pPr>
            <a:r>
              <a:rPr lang="en-US" sz="1600" dirty="0" smtClean="0">
                <a:latin typeface="Lucida Console" pitchFamily="49" charset="0"/>
                <a:cs typeface="Segoe UI" pitchFamily="34" charset="0"/>
              </a:rPr>
              <a:t>WITH </a:t>
            </a:r>
            <a:r>
              <a:rPr lang="en-US" sz="1600" dirty="0">
                <a:latin typeface="Lucida Console" pitchFamily="49" charset="0"/>
                <a:cs typeface="Segoe UI" pitchFamily="34" charset="0"/>
              </a:rPr>
              <a:t>CHECK ADD </a:t>
            </a:r>
            <a:r>
              <a:rPr lang="en-US" sz="1600" dirty="0" smtClean="0">
                <a:latin typeface="Lucida Console" pitchFamily="49" charset="0"/>
                <a:cs typeface="Segoe UI" pitchFamily="34" charset="0"/>
              </a:rPr>
              <a:t>CONSTRAINT </a:t>
            </a:r>
            <a:r>
              <a:rPr lang="en-US" sz="1600" dirty="0" err="1" smtClean="0">
                <a:latin typeface="Lucida Console" pitchFamily="49" charset="0"/>
                <a:cs typeface="Segoe UI" pitchFamily="34" charset="0"/>
              </a:rPr>
              <a:t>Au_PK</a:t>
            </a:r>
            <a:endParaRPr lang="en-US" sz="1600" dirty="0"/>
          </a:p>
        </p:txBody>
      </p:sp>
      <p:sp>
        <p:nvSpPr>
          <p:cNvPr id="6" name="TextBox 5"/>
          <p:cNvSpPr txBox="1"/>
          <p:nvPr/>
        </p:nvSpPr>
        <p:spPr>
          <a:xfrm>
            <a:off x="5820377" y="3148410"/>
            <a:ext cx="4564626" cy="1077411"/>
          </a:xfrm>
          <a:prstGeom prst="rect">
            <a:avLst/>
          </a:prstGeom>
          <a:noFill/>
          <a:ln>
            <a:solidFill>
              <a:schemeClr val="tx1"/>
            </a:solidFill>
          </a:ln>
        </p:spPr>
        <p:txBody>
          <a:bodyPr wrap="square" rtlCol="0">
            <a:spAutoFit/>
          </a:bodyPr>
          <a:lstStyle/>
          <a:p>
            <a:pPr lvl="0">
              <a:lnSpc>
                <a:spcPct val="85000"/>
              </a:lnSpc>
              <a:spcBef>
                <a:spcPct val="20000"/>
              </a:spcBef>
            </a:pPr>
            <a:r>
              <a:rPr lang="en-US" sz="1600" dirty="0" smtClean="0">
                <a:latin typeface="Lucida Console" pitchFamily="49" charset="0"/>
                <a:cs typeface="Segoe UI" pitchFamily="34" charset="0"/>
              </a:rPr>
              <a:t>-- version 3</a:t>
            </a:r>
          </a:p>
          <a:p>
            <a:pPr lvl="0">
              <a:lnSpc>
                <a:spcPct val="85000"/>
              </a:lnSpc>
              <a:spcBef>
                <a:spcPct val="20000"/>
              </a:spcBef>
            </a:pPr>
            <a:r>
              <a:rPr lang="en-US" sz="1600" dirty="0" smtClean="0">
                <a:latin typeface="Lucida Console" pitchFamily="49" charset="0"/>
                <a:cs typeface="Segoe UI" pitchFamily="34" charset="0"/>
              </a:rPr>
              <a:t>ALTER </a:t>
            </a:r>
            <a:r>
              <a:rPr lang="en-US" sz="1600" dirty="0">
                <a:latin typeface="Lucida Console" pitchFamily="49" charset="0"/>
                <a:cs typeface="Segoe UI" pitchFamily="34" charset="0"/>
              </a:rPr>
              <a:t>TABLE </a:t>
            </a:r>
            <a:r>
              <a:rPr lang="en-US" sz="1600" dirty="0" err="1">
                <a:latin typeface="Lucida Console" pitchFamily="49" charset="0"/>
                <a:cs typeface="Segoe UI" pitchFamily="34" charset="0"/>
              </a:rPr>
              <a:t>dbo.Auction</a:t>
            </a:r>
            <a:r>
              <a:rPr lang="en-US" sz="1600" dirty="0">
                <a:latin typeface="Lucida Console" pitchFamily="49" charset="0"/>
                <a:cs typeface="Segoe UI" pitchFamily="34" charset="0"/>
              </a:rPr>
              <a:t> </a:t>
            </a:r>
          </a:p>
          <a:p>
            <a:pPr lvl="0">
              <a:lnSpc>
                <a:spcPct val="85000"/>
              </a:lnSpc>
              <a:spcBef>
                <a:spcPct val="20000"/>
              </a:spcBef>
            </a:pPr>
            <a:r>
              <a:rPr lang="en-US" sz="1600" dirty="0" smtClean="0">
                <a:latin typeface="Lucida Console" pitchFamily="49" charset="0"/>
                <a:cs typeface="Segoe UI" pitchFamily="34" charset="0"/>
              </a:rPr>
              <a:t>WITH </a:t>
            </a:r>
            <a:r>
              <a:rPr lang="en-US" sz="1600" dirty="0">
                <a:latin typeface="Lucida Console" pitchFamily="49" charset="0"/>
                <a:cs typeface="Segoe UI" pitchFamily="34" charset="0"/>
              </a:rPr>
              <a:t>CHECK </a:t>
            </a:r>
            <a:endParaRPr lang="en-US" sz="1600" dirty="0" smtClean="0">
              <a:latin typeface="Lucida Console" pitchFamily="49" charset="0"/>
              <a:cs typeface="Segoe UI" pitchFamily="34" charset="0"/>
            </a:endParaRPr>
          </a:p>
          <a:p>
            <a:pPr lvl="0">
              <a:lnSpc>
                <a:spcPct val="85000"/>
              </a:lnSpc>
              <a:spcBef>
                <a:spcPct val="20000"/>
              </a:spcBef>
            </a:pPr>
            <a:r>
              <a:rPr lang="en-US" sz="1600" dirty="0" smtClean="0">
                <a:latin typeface="Lucida Console" pitchFamily="49" charset="0"/>
                <a:cs typeface="Segoe UI" pitchFamily="34" charset="0"/>
              </a:rPr>
              <a:t>ADD CONSTRAINT </a:t>
            </a:r>
            <a:r>
              <a:rPr lang="en-US" sz="1600" dirty="0" err="1" smtClean="0">
                <a:latin typeface="Lucida Console" pitchFamily="49" charset="0"/>
                <a:cs typeface="Segoe UI" pitchFamily="34" charset="0"/>
              </a:rPr>
              <a:t>Au_SK</a:t>
            </a:r>
            <a:r>
              <a:rPr lang="en-US" sz="1600" dirty="0" smtClean="0">
                <a:latin typeface="Lucida Console" pitchFamily="49" charset="0"/>
                <a:cs typeface="Segoe UI" pitchFamily="34" charset="0"/>
              </a:rPr>
              <a:t> </a:t>
            </a:r>
            <a:r>
              <a:rPr lang="en-US" sz="1600" dirty="0">
                <a:latin typeface="Lucida Console" pitchFamily="49" charset="0"/>
                <a:cs typeface="Segoe UI" pitchFamily="34" charset="0"/>
              </a:rPr>
              <a:t>UNIQUE (name)</a:t>
            </a:r>
            <a:endParaRPr lang="en-US" sz="1600" dirty="0"/>
          </a:p>
        </p:txBody>
      </p:sp>
    </p:spTree>
    <p:extLst>
      <p:ext uri="{BB962C8B-B14F-4D97-AF65-F5344CB8AC3E}">
        <p14:creationId xmlns:p14="http://schemas.microsoft.com/office/powerpoint/2010/main" val="5234379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4949047"/>
          </a:xfrm>
        </p:spPr>
        <p:txBody>
          <a:bodyPr/>
          <a:lstStyle/>
          <a:p>
            <a:r>
              <a:rPr lang="en-US" dirty="0"/>
              <a:t>The state of the target system:</a:t>
            </a:r>
          </a:p>
          <a:p>
            <a:pPr lvl="1"/>
            <a:r>
              <a:rPr lang="en-US" dirty="0"/>
              <a:t>Presence of objects, dependencies, unbinding, rebinding</a:t>
            </a:r>
          </a:p>
          <a:p>
            <a:pPr lvl="1"/>
            <a:r>
              <a:rPr lang="en-US" dirty="0"/>
              <a:t>Required ordering of operations </a:t>
            </a:r>
          </a:p>
          <a:p>
            <a:r>
              <a:rPr lang="en-US" dirty="0"/>
              <a:t>Cumulative changes need to be serialized</a:t>
            </a:r>
          </a:p>
          <a:p>
            <a:pPr lvl="1"/>
            <a:r>
              <a:rPr lang="en-US" dirty="0"/>
              <a:t>v1</a:t>
            </a:r>
            <a:r>
              <a:rPr lang="en-US" dirty="0">
                <a:sym typeface="Wingdings" pitchFamily="2" charset="2"/>
              </a:rPr>
              <a:t>v2v3v4v5 instead of v1v4v5</a:t>
            </a:r>
          </a:p>
          <a:p>
            <a:r>
              <a:rPr lang="en-US" dirty="0"/>
              <a:t>Validating the end-result against expected end-state is hard</a:t>
            </a:r>
          </a:p>
          <a:p>
            <a:pPr lvl="1"/>
            <a:r>
              <a:rPr lang="en-US" dirty="0"/>
              <a:t>No easy way to compare expected vs. actual</a:t>
            </a:r>
          </a:p>
          <a:p>
            <a:r>
              <a:rPr lang="en-US" dirty="0"/>
              <a:t>Batching or separating multiple </a:t>
            </a:r>
            <a:r>
              <a:rPr lang="en-US" dirty="0" smtClean="0"/>
              <a:t>changes</a:t>
            </a:r>
            <a:endParaRPr lang="en-US" dirty="0"/>
          </a:p>
        </p:txBody>
      </p:sp>
      <p:sp>
        <p:nvSpPr>
          <p:cNvPr id="3" name="Title 2"/>
          <p:cNvSpPr>
            <a:spLocks noGrp="1"/>
          </p:cNvSpPr>
          <p:nvPr>
            <p:ph type="title"/>
          </p:nvPr>
        </p:nvSpPr>
        <p:spPr/>
        <p:txBody>
          <a:bodyPr/>
          <a:lstStyle/>
          <a:p>
            <a:r>
              <a:rPr lang="en-US" dirty="0" smtClean="0"/>
              <a:t>Imperative bakes knowledge into scripts</a:t>
            </a:r>
            <a:br>
              <a:rPr lang="en-US" dirty="0" smtClean="0"/>
            </a:br>
            <a:endParaRPr lang="en-US" dirty="0"/>
          </a:p>
        </p:txBody>
      </p:sp>
    </p:spTree>
    <p:extLst>
      <p:ext uri="{BB962C8B-B14F-4D97-AF65-F5344CB8AC3E}">
        <p14:creationId xmlns:p14="http://schemas.microsoft.com/office/powerpoint/2010/main" val="1821821109"/>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1292662"/>
          </a:xfrm>
        </p:spPr>
        <p:txBody>
          <a:bodyPr/>
          <a:lstStyle/>
          <a:p>
            <a:r>
              <a:rPr lang="en-US" dirty="0" smtClean="0"/>
              <a:t>We could describe what we wanted and let the tooling figure out how to get us there?</a:t>
            </a:r>
            <a:endParaRPr lang="en-US" dirty="0"/>
          </a:p>
        </p:txBody>
      </p:sp>
      <p:sp>
        <p:nvSpPr>
          <p:cNvPr id="3" name="Title 2"/>
          <p:cNvSpPr>
            <a:spLocks noGrp="1"/>
          </p:cNvSpPr>
          <p:nvPr>
            <p:ph type="title"/>
          </p:nvPr>
        </p:nvSpPr>
        <p:spPr/>
        <p:txBody>
          <a:bodyPr/>
          <a:lstStyle/>
          <a:p>
            <a:r>
              <a:rPr lang="en-US" dirty="0" smtClean="0"/>
              <a:t>What if . . . </a:t>
            </a:r>
            <a:endParaRPr lang="en-US" dirty="0"/>
          </a:p>
        </p:txBody>
      </p:sp>
      <p:sp>
        <p:nvSpPr>
          <p:cNvPr id="4" name="Right Arrow 3"/>
          <p:cNvSpPr/>
          <p:nvPr/>
        </p:nvSpPr>
        <p:spPr bwMode="auto">
          <a:xfrm>
            <a:off x="5449166" y="3413124"/>
            <a:ext cx="1981199" cy="220980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8037" y="3192462"/>
            <a:ext cx="4176858" cy="2776728"/>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94636" y="3192462"/>
            <a:ext cx="3734680" cy="2776728"/>
          </a:xfrm>
          <a:prstGeom prst="rect">
            <a:avLst/>
          </a:prstGeom>
        </p:spPr>
      </p:pic>
    </p:spTree>
    <p:extLst>
      <p:ext uri="{BB962C8B-B14F-4D97-AF65-F5344CB8AC3E}">
        <p14:creationId xmlns:p14="http://schemas.microsoft.com/office/powerpoint/2010/main" val="398357757"/>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5823133"/>
          </a:xfrm>
        </p:spPr>
        <p:txBody>
          <a:bodyPr/>
          <a:lstStyle/>
          <a:p>
            <a:r>
              <a:rPr lang="en-US" dirty="0"/>
              <a:t>Define what you want in the form of a model</a:t>
            </a:r>
          </a:p>
          <a:p>
            <a:r>
              <a:rPr lang="en-US" dirty="0"/>
              <a:t>Fill the model using a DSL (domain specific language)</a:t>
            </a:r>
          </a:p>
          <a:p>
            <a:pPr lvl="1"/>
            <a:r>
              <a:rPr lang="en-US" dirty="0"/>
              <a:t>T-SQL </a:t>
            </a:r>
          </a:p>
          <a:p>
            <a:r>
              <a:rPr lang="en-US" dirty="0"/>
              <a:t>Use the model as the starting point “blueprint” for all operations </a:t>
            </a:r>
          </a:p>
          <a:p>
            <a:pPr lvl="1"/>
            <a:r>
              <a:rPr lang="en-US" dirty="0"/>
              <a:t>Deployment/publish, start by comparing the current state of the target with the required state (blueprint)</a:t>
            </a:r>
          </a:p>
          <a:p>
            <a:pPr lvl="1"/>
            <a:r>
              <a:rPr lang="en-US" dirty="0"/>
              <a:t>Use the resulting difference knowledge to programmatically generate an deployment plan</a:t>
            </a:r>
          </a:p>
          <a:p>
            <a:pPr lvl="1"/>
            <a:r>
              <a:rPr lang="en-US" dirty="0"/>
              <a:t>Use plan to create sequence of (SQL) statements required to make the target state become like the blueprint </a:t>
            </a:r>
            <a:r>
              <a:rPr lang="en-US" dirty="0" smtClean="0"/>
              <a:t>state</a:t>
            </a:r>
            <a:endParaRPr lang="en-US" dirty="0"/>
          </a:p>
        </p:txBody>
      </p:sp>
      <p:sp>
        <p:nvSpPr>
          <p:cNvPr id="3" name="Title 2"/>
          <p:cNvSpPr>
            <a:spLocks noGrp="1"/>
          </p:cNvSpPr>
          <p:nvPr>
            <p:ph type="title"/>
          </p:nvPr>
        </p:nvSpPr>
        <p:spPr/>
        <p:txBody>
          <a:bodyPr/>
          <a:lstStyle/>
          <a:p>
            <a:r>
              <a:rPr lang="en-US" dirty="0" smtClean="0"/>
              <a:t>Declarative Database Development</a:t>
            </a:r>
            <a:endParaRPr lang="en-US" dirty="0"/>
          </a:p>
        </p:txBody>
      </p:sp>
    </p:spTree>
    <p:extLst>
      <p:ext uri="{BB962C8B-B14F-4D97-AF65-F5344CB8AC3E}">
        <p14:creationId xmlns:p14="http://schemas.microsoft.com/office/powerpoint/2010/main" val="2793320321"/>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Declarative Example</a:t>
            </a:r>
            <a:endParaRPr lang="en-US" dirty="0"/>
          </a:p>
        </p:txBody>
      </p:sp>
      <p:sp>
        <p:nvSpPr>
          <p:cNvPr id="4" name="TextBox 3"/>
          <p:cNvSpPr txBox="1"/>
          <p:nvPr/>
        </p:nvSpPr>
        <p:spPr>
          <a:xfrm>
            <a:off x="1548796" y="1340847"/>
            <a:ext cx="4504759" cy="2111540"/>
          </a:xfrm>
          <a:prstGeom prst="rect">
            <a:avLst/>
          </a:prstGeom>
          <a:solidFill>
            <a:schemeClr val="bg1"/>
          </a:solidFill>
          <a:ln>
            <a:solidFill>
              <a:schemeClr val="tx1"/>
            </a:solidFill>
          </a:ln>
        </p:spPr>
        <p:txBody>
          <a:bodyPr wrap="square" rtlCol="0">
            <a:spAutoFit/>
          </a:bodyPr>
          <a:lstStyle/>
          <a:p>
            <a:pPr>
              <a:lnSpc>
                <a:spcPct val="85000"/>
              </a:lnSpc>
              <a:spcBef>
                <a:spcPct val="20000"/>
              </a:spcBef>
            </a:pPr>
            <a:r>
              <a:rPr lang="en-US" sz="1600" dirty="0" smtClean="0">
                <a:latin typeface="Lucida Console" pitchFamily="49" charset="0"/>
                <a:cs typeface="Segoe UI" pitchFamily="34" charset="0"/>
              </a:rPr>
              <a:t>-- version 1</a:t>
            </a:r>
          </a:p>
          <a:p>
            <a:pPr>
              <a:lnSpc>
                <a:spcPct val="85000"/>
              </a:lnSpc>
              <a:spcBef>
                <a:spcPct val="20000"/>
              </a:spcBef>
            </a:pPr>
            <a:r>
              <a:rPr lang="en-US" sz="1600" dirty="0" smtClean="0">
                <a:latin typeface="Lucida Console" pitchFamily="49" charset="0"/>
                <a:cs typeface="Segoe UI" pitchFamily="34" charset="0"/>
              </a:rPr>
              <a:t>CREATE </a:t>
            </a:r>
            <a:r>
              <a:rPr lang="en-US" sz="1600" dirty="0">
                <a:latin typeface="Lucida Console" pitchFamily="49" charset="0"/>
                <a:cs typeface="Segoe UI" pitchFamily="34" charset="0"/>
              </a:rPr>
              <a:t>TABLE </a:t>
            </a:r>
            <a:r>
              <a:rPr lang="en-US" sz="1600" dirty="0" err="1">
                <a:latin typeface="Lucida Console" pitchFamily="49" charset="0"/>
                <a:cs typeface="Segoe UI" pitchFamily="34" charset="0"/>
              </a:rPr>
              <a:t>dbo.Auction</a:t>
            </a:r>
            <a:endParaRPr lang="en-US" sz="1600" dirty="0">
              <a:latin typeface="Lucida Console" pitchFamily="49" charset="0"/>
              <a:cs typeface="Segoe UI" pitchFamily="34" charset="0"/>
            </a:endParaRPr>
          </a:p>
          <a:p>
            <a:pPr>
              <a:lnSpc>
                <a:spcPct val="85000"/>
              </a:lnSpc>
              <a:spcBef>
                <a:spcPct val="20000"/>
              </a:spcBef>
            </a:pPr>
            <a:r>
              <a:rPr lang="en-US" sz="1600" dirty="0">
                <a:latin typeface="Lucida Console" pitchFamily="49" charset="0"/>
                <a:cs typeface="Segoe UI" pitchFamily="34" charset="0"/>
              </a:rPr>
              <a:t>( </a:t>
            </a:r>
          </a:p>
          <a:p>
            <a:pPr>
              <a:lnSpc>
                <a:spcPct val="85000"/>
              </a:lnSpc>
              <a:spcBef>
                <a:spcPct val="20000"/>
              </a:spcBef>
            </a:pPr>
            <a:r>
              <a:rPr lang="en-US" sz="1600" dirty="0">
                <a:latin typeface="Lucida Console" pitchFamily="49" charset="0"/>
                <a:cs typeface="Segoe UI" pitchFamily="34" charset="0"/>
              </a:rPr>
              <a:t> id    INT NOT NULL,</a:t>
            </a:r>
          </a:p>
          <a:p>
            <a:pPr>
              <a:lnSpc>
                <a:spcPct val="85000"/>
              </a:lnSpc>
              <a:spcBef>
                <a:spcPct val="20000"/>
              </a:spcBef>
            </a:pPr>
            <a:r>
              <a:rPr lang="en-US" sz="1600" dirty="0">
                <a:latin typeface="Lucida Console" pitchFamily="49" charset="0"/>
                <a:cs typeface="Segoe UI" pitchFamily="34" charset="0"/>
              </a:rPr>
              <a:t> name  VARCHAR(25) NOT NULL,</a:t>
            </a:r>
          </a:p>
          <a:p>
            <a:pPr>
              <a:lnSpc>
                <a:spcPct val="85000"/>
              </a:lnSpc>
              <a:spcBef>
                <a:spcPct val="20000"/>
              </a:spcBef>
            </a:pPr>
            <a:r>
              <a:rPr lang="en-US" sz="1600" dirty="0">
                <a:latin typeface="Lucida Console" pitchFamily="49" charset="0"/>
                <a:cs typeface="Segoe UI" pitchFamily="34" charset="0"/>
              </a:rPr>
              <a:t> start DATETIME NULL,</a:t>
            </a:r>
          </a:p>
          <a:p>
            <a:pPr>
              <a:lnSpc>
                <a:spcPct val="85000"/>
              </a:lnSpc>
              <a:spcBef>
                <a:spcPct val="20000"/>
              </a:spcBef>
            </a:pPr>
            <a:r>
              <a:rPr lang="en-US" sz="1600" dirty="0">
                <a:latin typeface="Lucida Console" pitchFamily="49" charset="0"/>
                <a:cs typeface="Segoe UI" pitchFamily="34" charset="0"/>
              </a:rPr>
              <a:t> </a:t>
            </a:r>
            <a:r>
              <a:rPr lang="en-US" sz="1600" dirty="0" err="1">
                <a:latin typeface="Lucida Console" pitchFamily="49" charset="0"/>
                <a:cs typeface="Segoe UI" pitchFamily="34" charset="0"/>
              </a:rPr>
              <a:t>len</a:t>
            </a:r>
            <a:r>
              <a:rPr lang="en-US" sz="1600" dirty="0">
                <a:latin typeface="Lucida Console" pitchFamily="49" charset="0"/>
                <a:cs typeface="Segoe UI" pitchFamily="34" charset="0"/>
              </a:rPr>
              <a:t>   INT NULL</a:t>
            </a:r>
          </a:p>
          <a:p>
            <a:pPr>
              <a:lnSpc>
                <a:spcPct val="85000"/>
              </a:lnSpc>
              <a:spcBef>
                <a:spcPct val="20000"/>
              </a:spcBef>
            </a:pPr>
            <a:r>
              <a:rPr lang="en-US" sz="1600" dirty="0" smtClean="0">
                <a:latin typeface="Lucida Console" pitchFamily="49" charset="0"/>
                <a:cs typeface="Segoe UI" pitchFamily="34" charset="0"/>
              </a:rPr>
              <a:t>)</a:t>
            </a:r>
            <a:endParaRPr lang="en-US" sz="1600" dirty="0"/>
          </a:p>
        </p:txBody>
      </p:sp>
      <p:sp>
        <p:nvSpPr>
          <p:cNvPr id="5" name="TextBox 4"/>
          <p:cNvSpPr txBox="1"/>
          <p:nvPr/>
        </p:nvSpPr>
        <p:spPr>
          <a:xfrm>
            <a:off x="6827837" y="1341040"/>
            <a:ext cx="4504759" cy="2111347"/>
          </a:xfrm>
          <a:prstGeom prst="rect">
            <a:avLst/>
          </a:prstGeom>
          <a:solidFill>
            <a:schemeClr val="bg1"/>
          </a:solidFill>
          <a:ln>
            <a:solidFill>
              <a:schemeClr val="tx1"/>
            </a:solidFill>
          </a:ln>
        </p:spPr>
        <p:txBody>
          <a:bodyPr wrap="square" rtlCol="0">
            <a:spAutoFit/>
          </a:bodyPr>
          <a:lstStyle/>
          <a:p>
            <a:pPr>
              <a:lnSpc>
                <a:spcPct val="85000"/>
              </a:lnSpc>
              <a:spcBef>
                <a:spcPct val="20000"/>
              </a:spcBef>
            </a:pPr>
            <a:r>
              <a:rPr lang="en-US" sz="1600" dirty="0" smtClean="0">
                <a:latin typeface="Lucida Console" pitchFamily="49" charset="0"/>
                <a:cs typeface="Segoe UI" pitchFamily="34" charset="0"/>
              </a:rPr>
              <a:t>-- version 2</a:t>
            </a:r>
          </a:p>
          <a:p>
            <a:pPr>
              <a:lnSpc>
                <a:spcPct val="85000"/>
              </a:lnSpc>
              <a:spcBef>
                <a:spcPct val="20000"/>
              </a:spcBef>
            </a:pPr>
            <a:r>
              <a:rPr lang="en-US" sz="1600" dirty="0">
                <a:latin typeface="Lucida Console" pitchFamily="49" charset="0"/>
                <a:cs typeface="Segoe UI" pitchFamily="34" charset="0"/>
              </a:rPr>
              <a:t>CREATE TABLE </a:t>
            </a:r>
            <a:r>
              <a:rPr lang="en-US" sz="1600" dirty="0" err="1">
                <a:latin typeface="Lucida Console" pitchFamily="49" charset="0"/>
                <a:cs typeface="Segoe UI" pitchFamily="34" charset="0"/>
              </a:rPr>
              <a:t>dbo.Auction</a:t>
            </a:r>
            <a:endParaRPr lang="en-US" sz="1600" dirty="0">
              <a:latin typeface="Lucida Console" pitchFamily="49" charset="0"/>
              <a:cs typeface="Segoe UI" pitchFamily="34" charset="0"/>
            </a:endParaRPr>
          </a:p>
          <a:p>
            <a:pPr>
              <a:lnSpc>
                <a:spcPct val="85000"/>
              </a:lnSpc>
              <a:spcBef>
                <a:spcPct val="20000"/>
              </a:spcBef>
            </a:pPr>
            <a:r>
              <a:rPr lang="en-US" sz="1600" dirty="0">
                <a:latin typeface="Lucida Console" pitchFamily="49" charset="0"/>
                <a:cs typeface="Segoe UI" pitchFamily="34" charset="0"/>
              </a:rPr>
              <a:t>( </a:t>
            </a:r>
          </a:p>
          <a:p>
            <a:pPr>
              <a:lnSpc>
                <a:spcPct val="85000"/>
              </a:lnSpc>
              <a:spcBef>
                <a:spcPct val="20000"/>
              </a:spcBef>
            </a:pPr>
            <a:r>
              <a:rPr lang="en-US" sz="1600" dirty="0">
                <a:latin typeface="Lucida Console" pitchFamily="49" charset="0"/>
                <a:cs typeface="Segoe UI" pitchFamily="34" charset="0"/>
              </a:rPr>
              <a:t> id    INT NOT NULL </a:t>
            </a:r>
            <a:r>
              <a:rPr lang="en-US" sz="1600" u="sng" dirty="0">
                <a:latin typeface="Lucida Console" pitchFamily="49" charset="0"/>
                <a:cs typeface="Segoe UI" pitchFamily="34" charset="0"/>
              </a:rPr>
              <a:t>PRIMARY KEY</a:t>
            </a:r>
            <a:r>
              <a:rPr lang="en-US" sz="1600" dirty="0">
                <a:latin typeface="Lucida Console" pitchFamily="49" charset="0"/>
                <a:cs typeface="Segoe UI" pitchFamily="34" charset="0"/>
              </a:rPr>
              <a:t>,</a:t>
            </a:r>
          </a:p>
          <a:p>
            <a:pPr>
              <a:lnSpc>
                <a:spcPct val="85000"/>
              </a:lnSpc>
              <a:spcBef>
                <a:spcPct val="20000"/>
              </a:spcBef>
            </a:pPr>
            <a:r>
              <a:rPr lang="en-US" sz="1600" dirty="0">
                <a:latin typeface="Lucida Console" pitchFamily="49" charset="0"/>
                <a:cs typeface="Segoe UI" pitchFamily="34" charset="0"/>
              </a:rPr>
              <a:t> name  VARCHAR(25) NOT NULL,</a:t>
            </a:r>
          </a:p>
          <a:p>
            <a:pPr>
              <a:lnSpc>
                <a:spcPct val="85000"/>
              </a:lnSpc>
              <a:spcBef>
                <a:spcPct val="20000"/>
              </a:spcBef>
            </a:pPr>
            <a:r>
              <a:rPr lang="en-US" sz="1600" dirty="0">
                <a:latin typeface="Lucida Console" pitchFamily="49" charset="0"/>
                <a:cs typeface="Segoe UI" pitchFamily="34" charset="0"/>
              </a:rPr>
              <a:t> start DATETIME NULL,</a:t>
            </a:r>
          </a:p>
          <a:p>
            <a:pPr>
              <a:lnSpc>
                <a:spcPct val="85000"/>
              </a:lnSpc>
              <a:spcBef>
                <a:spcPct val="20000"/>
              </a:spcBef>
            </a:pPr>
            <a:r>
              <a:rPr lang="en-US" sz="1600" dirty="0">
                <a:latin typeface="Lucida Console" pitchFamily="49" charset="0"/>
                <a:cs typeface="Segoe UI" pitchFamily="34" charset="0"/>
              </a:rPr>
              <a:t> </a:t>
            </a:r>
            <a:r>
              <a:rPr lang="en-US" sz="1600" dirty="0" err="1">
                <a:latin typeface="Lucida Console" pitchFamily="49" charset="0"/>
                <a:cs typeface="Segoe UI" pitchFamily="34" charset="0"/>
              </a:rPr>
              <a:t>len</a:t>
            </a:r>
            <a:r>
              <a:rPr lang="en-US" sz="1600" dirty="0">
                <a:latin typeface="Lucida Console" pitchFamily="49" charset="0"/>
                <a:cs typeface="Segoe UI" pitchFamily="34" charset="0"/>
              </a:rPr>
              <a:t>   INT NULL</a:t>
            </a:r>
          </a:p>
          <a:p>
            <a:pPr>
              <a:lnSpc>
                <a:spcPct val="85000"/>
              </a:lnSpc>
              <a:spcBef>
                <a:spcPct val="20000"/>
              </a:spcBef>
            </a:pPr>
            <a:r>
              <a:rPr lang="en-US" sz="1600" dirty="0">
                <a:latin typeface="Lucida Console" pitchFamily="49" charset="0"/>
                <a:cs typeface="Segoe UI" pitchFamily="34" charset="0"/>
              </a:rPr>
              <a:t>)</a:t>
            </a:r>
          </a:p>
        </p:txBody>
      </p:sp>
      <p:sp>
        <p:nvSpPr>
          <p:cNvPr id="6" name="TextBox 5"/>
          <p:cNvSpPr txBox="1"/>
          <p:nvPr/>
        </p:nvSpPr>
        <p:spPr>
          <a:xfrm>
            <a:off x="1556733" y="3878262"/>
            <a:ext cx="4504759" cy="2111347"/>
          </a:xfrm>
          <a:prstGeom prst="rect">
            <a:avLst/>
          </a:prstGeom>
          <a:solidFill>
            <a:schemeClr val="bg1"/>
          </a:solidFill>
          <a:ln>
            <a:solidFill>
              <a:schemeClr val="tx1"/>
            </a:solidFill>
          </a:ln>
        </p:spPr>
        <p:txBody>
          <a:bodyPr wrap="none" rtlCol="0">
            <a:spAutoFit/>
          </a:bodyPr>
          <a:lstStyle/>
          <a:p>
            <a:pPr>
              <a:lnSpc>
                <a:spcPct val="85000"/>
              </a:lnSpc>
              <a:spcBef>
                <a:spcPct val="20000"/>
              </a:spcBef>
            </a:pPr>
            <a:r>
              <a:rPr lang="en-US" sz="1600" dirty="0" smtClean="0">
                <a:latin typeface="Lucida Console" pitchFamily="49" charset="0"/>
                <a:cs typeface="Segoe UI" pitchFamily="34" charset="0"/>
              </a:rPr>
              <a:t>-- version 3</a:t>
            </a:r>
          </a:p>
          <a:p>
            <a:pPr>
              <a:lnSpc>
                <a:spcPct val="85000"/>
              </a:lnSpc>
              <a:spcBef>
                <a:spcPct val="20000"/>
              </a:spcBef>
            </a:pPr>
            <a:r>
              <a:rPr lang="en-US" sz="1600" dirty="0">
                <a:latin typeface="Lucida Console" pitchFamily="49" charset="0"/>
                <a:cs typeface="Segoe UI" pitchFamily="34" charset="0"/>
              </a:rPr>
              <a:t>CREATE TABLE </a:t>
            </a:r>
            <a:r>
              <a:rPr lang="en-US" sz="1600" dirty="0" err="1">
                <a:latin typeface="Lucida Console" pitchFamily="49" charset="0"/>
                <a:cs typeface="Segoe UI" pitchFamily="34" charset="0"/>
              </a:rPr>
              <a:t>dbo.Auction</a:t>
            </a:r>
            <a:endParaRPr lang="en-US" sz="1600" dirty="0">
              <a:latin typeface="Lucida Console" pitchFamily="49" charset="0"/>
              <a:cs typeface="Segoe UI" pitchFamily="34" charset="0"/>
            </a:endParaRPr>
          </a:p>
          <a:p>
            <a:pPr>
              <a:lnSpc>
                <a:spcPct val="85000"/>
              </a:lnSpc>
              <a:spcBef>
                <a:spcPct val="20000"/>
              </a:spcBef>
            </a:pPr>
            <a:r>
              <a:rPr lang="en-US" sz="1600" dirty="0">
                <a:latin typeface="Lucida Console" pitchFamily="49" charset="0"/>
                <a:cs typeface="Segoe UI" pitchFamily="34" charset="0"/>
              </a:rPr>
              <a:t>( </a:t>
            </a:r>
          </a:p>
          <a:p>
            <a:pPr>
              <a:lnSpc>
                <a:spcPct val="85000"/>
              </a:lnSpc>
              <a:spcBef>
                <a:spcPct val="20000"/>
              </a:spcBef>
            </a:pPr>
            <a:r>
              <a:rPr lang="en-US" sz="1600" dirty="0">
                <a:latin typeface="Lucida Console" pitchFamily="49" charset="0"/>
                <a:cs typeface="Segoe UI" pitchFamily="34" charset="0"/>
              </a:rPr>
              <a:t> id    INT NOT NULL PRIMARY KEY,</a:t>
            </a:r>
          </a:p>
          <a:p>
            <a:pPr>
              <a:lnSpc>
                <a:spcPct val="85000"/>
              </a:lnSpc>
              <a:spcBef>
                <a:spcPct val="20000"/>
              </a:spcBef>
            </a:pPr>
            <a:r>
              <a:rPr lang="en-US" sz="1600" dirty="0">
                <a:latin typeface="Lucida Console" pitchFamily="49" charset="0"/>
                <a:cs typeface="Segoe UI" pitchFamily="34" charset="0"/>
              </a:rPr>
              <a:t> name  VARCHAR(25) NOT NULL </a:t>
            </a:r>
            <a:r>
              <a:rPr lang="en-US" sz="1600" u="sng" dirty="0">
                <a:latin typeface="Lucida Console" pitchFamily="49" charset="0"/>
                <a:cs typeface="Segoe UI" pitchFamily="34" charset="0"/>
              </a:rPr>
              <a:t>UNIQUE</a:t>
            </a:r>
            <a:r>
              <a:rPr lang="en-US" sz="1600" dirty="0">
                <a:latin typeface="Lucida Console" pitchFamily="49" charset="0"/>
                <a:cs typeface="Segoe UI" pitchFamily="34" charset="0"/>
              </a:rPr>
              <a:t>,</a:t>
            </a:r>
          </a:p>
          <a:p>
            <a:pPr>
              <a:lnSpc>
                <a:spcPct val="85000"/>
              </a:lnSpc>
              <a:spcBef>
                <a:spcPct val="20000"/>
              </a:spcBef>
            </a:pPr>
            <a:r>
              <a:rPr lang="en-US" sz="1600" dirty="0">
                <a:latin typeface="Lucida Console" pitchFamily="49" charset="0"/>
                <a:cs typeface="Segoe UI" pitchFamily="34" charset="0"/>
              </a:rPr>
              <a:t> start DATETIME NULL,</a:t>
            </a:r>
          </a:p>
          <a:p>
            <a:pPr>
              <a:lnSpc>
                <a:spcPct val="85000"/>
              </a:lnSpc>
              <a:spcBef>
                <a:spcPct val="20000"/>
              </a:spcBef>
            </a:pPr>
            <a:r>
              <a:rPr lang="en-US" sz="1600" dirty="0">
                <a:latin typeface="Lucida Console" pitchFamily="49" charset="0"/>
                <a:cs typeface="Segoe UI" pitchFamily="34" charset="0"/>
              </a:rPr>
              <a:t> </a:t>
            </a:r>
            <a:r>
              <a:rPr lang="en-US" sz="1600" dirty="0" err="1">
                <a:latin typeface="Lucida Console" pitchFamily="49" charset="0"/>
                <a:cs typeface="Segoe UI" pitchFamily="34" charset="0"/>
              </a:rPr>
              <a:t>len</a:t>
            </a:r>
            <a:r>
              <a:rPr lang="en-US" sz="1600" dirty="0">
                <a:latin typeface="Lucida Console" pitchFamily="49" charset="0"/>
                <a:cs typeface="Segoe UI" pitchFamily="34" charset="0"/>
              </a:rPr>
              <a:t>   INT NULL</a:t>
            </a:r>
          </a:p>
          <a:p>
            <a:pPr>
              <a:lnSpc>
                <a:spcPct val="85000"/>
              </a:lnSpc>
              <a:spcBef>
                <a:spcPct val="20000"/>
              </a:spcBef>
            </a:pPr>
            <a:r>
              <a:rPr lang="en-US" sz="1600" dirty="0">
                <a:latin typeface="Lucida Console" pitchFamily="49" charset="0"/>
                <a:cs typeface="Segoe UI" pitchFamily="34" charset="0"/>
              </a:rPr>
              <a:t>)</a:t>
            </a:r>
          </a:p>
        </p:txBody>
      </p:sp>
    </p:spTree>
    <p:extLst>
      <p:ext uri="{BB962C8B-B14F-4D97-AF65-F5344CB8AC3E}">
        <p14:creationId xmlns:p14="http://schemas.microsoft.com/office/powerpoint/2010/main" val="136336093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Declarative Schema Deployment</a:t>
            </a:r>
          </a:p>
        </p:txBody>
      </p:sp>
      <p:grpSp>
        <p:nvGrpSpPr>
          <p:cNvPr id="4" name="Group 3"/>
          <p:cNvGrpSpPr/>
          <p:nvPr/>
        </p:nvGrpSpPr>
        <p:grpSpPr>
          <a:xfrm>
            <a:off x="1264567" y="1560872"/>
            <a:ext cx="9754270" cy="4831990"/>
            <a:chOff x="1112167" y="1504950"/>
            <a:chExt cx="6584033" cy="2915878"/>
          </a:xfrm>
        </p:grpSpPr>
        <p:sp>
          <p:nvSpPr>
            <p:cNvPr id="5" name="Snip Diagonal Corner Rectangle 4"/>
            <p:cNvSpPr/>
            <p:nvPr/>
          </p:nvSpPr>
          <p:spPr>
            <a:xfrm>
              <a:off x="3194285" y="1675786"/>
              <a:ext cx="1233055" cy="400050"/>
            </a:xfrm>
            <a:prstGeom prst="snip2DiagRect">
              <a:avLst/>
            </a:prstGeom>
            <a:ln>
              <a:solidFill>
                <a:schemeClr val="tx1"/>
              </a:solidFill>
              <a:tailEnd type="none" w="med" len="lg"/>
            </a:ln>
          </p:spPr>
          <p:style>
            <a:lnRef idx="2">
              <a:schemeClr val="dk1"/>
            </a:lnRef>
            <a:fillRef idx="0">
              <a:schemeClr val="dk1"/>
            </a:fillRef>
            <a:effectRef idx="1">
              <a:schemeClr val="dk1"/>
            </a:effectRef>
            <a:fontRef idx="minor">
              <a:schemeClr val="tx1"/>
            </a:fontRef>
          </p:style>
          <p:txBody>
            <a:bodyPr rtlCol="0" anchor="ctr"/>
            <a:lstStyle/>
            <a:p>
              <a:pPr algn="ctr"/>
              <a:r>
                <a:rPr lang="en-US" sz="1400" dirty="0" smtClean="0"/>
                <a:t>Model Compare</a:t>
              </a:r>
              <a:endParaRPr lang="en-US" sz="1400" dirty="0"/>
            </a:p>
          </p:txBody>
        </p:sp>
        <p:cxnSp>
          <p:nvCxnSpPr>
            <p:cNvPr id="6" name="Elbow Connector 60"/>
            <p:cNvCxnSpPr>
              <a:stCxn id="5" idx="2"/>
              <a:endCxn id="7" idx="3"/>
            </p:cNvCxnSpPr>
            <p:nvPr/>
          </p:nvCxnSpPr>
          <p:spPr>
            <a:xfrm rot="10800000" flipV="1">
              <a:off x="2667001" y="1875811"/>
              <a:ext cx="527285" cy="614"/>
            </a:xfrm>
            <a:prstGeom prst="bentConnector3">
              <a:avLst>
                <a:gd name="adj1" fmla="val 50000"/>
              </a:avLst>
            </a:prstGeom>
            <a:ln w="38100">
              <a:solidFill>
                <a:schemeClr val="tx1"/>
              </a:solidFill>
              <a:prstDash val="solid"/>
              <a:headEnd type="triangle" w="med" len="med"/>
              <a:tailEnd type="none" w="med" len="med"/>
            </a:ln>
          </p:spPr>
          <p:style>
            <a:lnRef idx="2">
              <a:schemeClr val="dk1"/>
            </a:lnRef>
            <a:fillRef idx="0">
              <a:schemeClr val="dk1"/>
            </a:fillRef>
            <a:effectRef idx="1">
              <a:schemeClr val="dk1"/>
            </a:effectRef>
            <a:fontRef idx="minor">
              <a:schemeClr val="tx1"/>
            </a:fontRef>
          </p:style>
        </p:cxnSp>
        <p:sp>
          <p:nvSpPr>
            <p:cNvPr id="7" name="Rounded Rectangle 6"/>
            <p:cNvSpPr/>
            <p:nvPr/>
          </p:nvSpPr>
          <p:spPr>
            <a:xfrm>
              <a:off x="1676400" y="1504950"/>
              <a:ext cx="990600" cy="742950"/>
            </a:xfrm>
            <a:prstGeom prst="roundRect">
              <a:avLst/>
            </a:prstGeom>
            <a:ln>
              <a:solidFill>
                <a:schemeClr val="tx1"/>
              </a:solidFill>
              <a:tailEnd type="none" w="med" len="lg"/>
            </a:ln>
          </p:spPr>
          <p:style>
            <a:lnRef idx="2">
              <a:schemeClr val="dk1"/>
            </a:lnRef>
            <a:fillRef idx="0">
              <a:schemeClr val="dk1"/>
            </a:fillRef>
            <a:effectRef idx="1">
              <a:schemeClr val="dk1"/>
            </a:effectRef>
            <a:fontRef idx="minor">
              <a:schemeClr val="tx1"/>
            </a:fontRef>
          </p:style>
          <p:txBody>
            <a:bodyPr rtlCol="0" anchor="ctr"/>
            <a:lstStyle/>
            <a:p>
              <a:pPr algn="ctr"/>
              <a:r>
                <a:rPr lang="en-US" sz="1400" dirty="0" smtClean="0"/>
                <a:t>Source</a:t>
              </a:r>
            </a:p>
            <a:p>
              <a:pPr algn="ctr"/>
              <a:r>
                <a:rPr lang="en-US" sz="1400" dirty="0" smtClean="0"/>
                <a:t>Schema</a:t>
              </a:r>
            </a:p>
            <a:p>
              <a:pPr algn="ctr"/>
              <a:r>
                <a:rPr lang="en-US" sz="1400" dirty="0" smtClean="0"/>
                <a:t>Model</a:t>
              </a:r>
              <a:endParaRPr lang="en-US" sz="1400" dirty="0"/>
            </a:p>
          </p:txBody>
        </p:sp>
        <p:cxnSp>
          <p:nvCxnSpPr>
            <p:cNvPr id="8" name="Elbow Connector 21"/>
            <p:cNvCxnSpPr>
              <a:stCxn id="11" idx="1"/>
              <a:endCxn id="9" idx="1"/>
            </p:cNvCxnSpPr>
            <p:nvPr/>
          </p:nvCxnSpPr>
          <p:spPr>
            <a:xfrm rot="16200000" flipV="1">
              <a:off x="6326598" y="2874860"/>
              <a:ext cx="1601121" cy="4916"/>
            </a:xfrm>
            <a:prstGeom prst="bentConnector3">
              <a:avLst>
                <a:gd name="adj1" fmla="val 50000"/>
              </a:avLst>
            </a:prstGeom>
            <a:ln w="38100">
              <a:solidFill>
                <a:schemeClr val="tx1"/>
              </a:solidFill>
              <a:prstDash val="solid"/>
              <a:headEnd type="none" w="med" len="med"/>
              <a:tailEnd type="triangle" w="med" len="med"/>
            </a:ln>
          </p:spPr>
          <p:style>
            <a:lnRef idx="2">
              <a:schemeClr val="dk1"/>
            </a:lnRef>
            <a:fillRef idx="0">
              <a:schemeClr val="dk1"/>
            </a:fillRef>
            <a:effectRef idx="1">
              <a:schemeClr val="dk1"/>
            </a:effectRef>
            <a:fontRef idx="minor">
              <a:schemeClr val="tx1"/>
            </a:fontRef>
          </p:style>
        </p:cxnSp>
        <p:sp>
          <p:nvSpPr>
            <p:cNvPr id="9" name="Snip Diagonal Corner Rectangle 8"/>
            <p:cNvSpPr/>
            <p:nvPr/>
          </p:nvSpPr>
          <p:spPr>
            <a:xfrm>
              <a:off x="6553200" y="1676707"/>
              <a:ext cx="1143000" cy="400050"/>
            </a:xfrm>
            <a:prstGeom prst="snip2DiagRect">
              <a:avLst/>
            </a:prstGeom>
            <a:ln>
              <a:solidFill>
                <a:schemeClr val="tx1"/>
              </a:solidFill>
              <a:tailEnd type="none" w="med" len="lg"/>
            </a:ln>
          </p:spPr>
          <p:style>
            <a:lnRef idx="2">
              <a:schemeClr val="dk1"/>
            </a:lnRef>
            <a:fillRef idx="0">
              <a:schemeClr val="dk1"/>
            </a:fillRef>
            <a:effectRef idx="1">
              <a:schemeClr val="dk1"/>
            </a:effectRef>
            <a:fontRef idx="minor">
              <a:schemeClr val="tx1"/>
            </a:fontRef>
          </p:style>
          <p:txBody>
            <a:bodyPr rtlCol="0" anchor="ctr"/>
            <a:lstStyle/>
            <a:p>
              <a:pPr algn="ctr"/>
              <a:r>
                <a:rPr lang="en-US" sz="1400" dirty="0" smtClean="0"/>
                <a:t>Reverse Engineer</a:t>
              </a:r>
              <a:endParaRPr lang="en-US" sz="1400" dirty="0"/>
            </a:p>
          </p:txBody>
        </p:sp>
        <p:cxnSp>
          <p:nvCxnSpPr>
            <p:cNvPr id="10" name="Elbow Connector 28"/>
            <p:cNvCxnSpPr>
              <a:stCxn id="9" idx="2"/>
              <a:endCxn id="12" idx="3"/>
            </p:cNvCxnSpPr>
            <p:nvPr/>
          </p:nvCxnSpPr>
          <p:spPr>
            <a:xfrm rot="10800000">
              <a:off x="5867400" y="1876426"/>
              <a:ext cx="685800" cy="307"/>
            </a:xfrm>
            <a:prstGeom prst="bentConnector3">
              <a:avLst>
                <a:gd name="adj1" fmla="val 50000"/>
              </a:avLst>
            </a:prstGeom>
            <a:ln w="38100">
              <a:solidFill>
                <a:schemeClr val="tx1"/>
              </a:solidFill>
              <a:prstDash val="solid"/>
              <a:headEnd type="none" w="med" len="med"/>
              <a:tailEnd type="triangle" w="med" len="med"/>
            </a:ln>
          </p:spPr>
          <p:style>
            <a:lnRef idx="2">
              <a:schemeClr val="dk1"/>
            </a:lnRef>
            <a:fillRef idx="0">
              <a:schemeClr val="dk1"/>
            </a:fillRef>
            <a:effectRef idx="1">
              <a:schemeClr val="dk1"/>
            </a:effectRef>
            <a:fontRef idx="minor">
              <a:schemeClr val="tx1"/>
            </a:fontRef>
          </p:style>
        </p:cxnSp>
        <p:sp>
          <p:nvSpPr>
            <p:cNvPr id="11" name="Can 10"/>
            <p:cNvSpPr/>
            <p:nvPr/>
          </p:nvSpPr>
          <p:spPr>
            <a:xfrm>
              <a:off x="6634316" y="3677878"/>
              <a:ext cx="990600" cy="742950"/>
            </a:xfrm>
            <a:prstGeom prst="can">
              <a:avLst/>
            </a:prstGeom>
            <a:ln>
              <a:solidFill>
                <a:schemeClr val="tx1"/>
              </a:solidFill>
              <a:tailEnd type="none" w="med" len="lg"/>
            </a:ln>
          </p:spPr>
          <p:style>
            <a:lnRef idx="2">
              <a:schemeClr val="dk1"/>
            </a:lnRef>
            <a:fillRef idx="0">
              <a:schemeClr val="dk1"/>
            </a:fillRef>
            <a:effectRef idx="1">
              <a:schemeClr val="dk1"/>
            </a:effectRef>
            <a:fontRef idx="minor">
              <a:schemeClr val="tx1"/>
            </a:fontRef>
          </p:style>
          <p:txBody>
            <a:bodyPr rtlCol="0" anchor="ctr"/>
            <a:lstStyle/>
            <a:p>
              <a:pPr algn="ctr"/>
              <a:r>
                <a:rPr lang="en-US" sz="1400" dirty="0" smtClean="0"/>
                <a:t>Target</a:t>
              </a:r>
            </a:p>
            <a:p>
              <a:pPr algn="ctr"/>
              <a:r>
                <a:rPr lang="en-US" sz="1400" dirty="0" smtClean="0"/>
                <a:t>DB</a:t>
              </a:r>
              <a:endParaRPr lang="en-US" sz="1400" dirty="0"/>
            </a:p>
          </p:txBody>
        </p:sp>
        <p:sp>
          <p:nvSpPr>
            <p:cNvPr id="12" name="Rounded Rectangle 11"/>
            <p:cNvSpPr/>
            <p:nvPr/>
          </p:nvSpPr>
          <p:spPr>
            <a:xfrm>
              <a:off x="4876800" y="1504950"/>
              <a:ext cx="990600" cy="742950"/>
            </a:xfrm>
            <a:prstGeom prst="roundRect">
              <a:avLst/>
            </a:prstGeom>
            <a:ln>
              <a:solidFill>
                <a:schemeClr val="tx1"/>
              </a:solidFill>
              <a:tailEnd type="none" w="med" len="lg"/>
            </a:ln>
          </p:spPr>
          <p:style>
            <a:lnRef idx="2">
              <a:schemeClr val="dk1"/>
            </a:lnRef>
            <a:fillRef idx="0">
              <a:schemeClr val="dk1"/>
            </a:fillRef>
            <a:effectRef idx="1">
              <a:schemeClr val="dk1"/>
            </a:effectRef>
            <a:fontRef idx="minor">
              <a:schemeClr val="tx1"/>
            </a:fontRef>
          </p:style>
          <p:txBody>
            <a:bodyPr rtlCol="0" anchor="ctr"/>
            <a:lstStyle/>
            <a:p>
              <a:pPr algn="ctr"/>
              <a:r>
                <a:rPr lang="en-US" sz="1400" dirty="0" smtClean="0"/>
                <a:t>Target</a:t>
              </a:r>
            </a:p>
            <a:p>
              <a:pPr algn="ctr"/>
              <a:r>
                <a:rPr lang="en-US" sz="1400" dirty="0" smtClean="0"/>
                <a:t>Schema</a:t>
              </a:r>
            </a:p>
            <a:p>
              <a:pPr algn="ctr"/>
              <a:r>
                <a:rPr lang="en-US" sz="1400" dirty="0" smtClean="0"/>
                <a:t>Model</a:t>
              </a:r>
              <a:endParaRPr lang="en-US" sz="1400" dirty="0"/>
            </a:p>
          </p:txBody>
        </p:sp>
        <p:cxnSp>
          <p:nvCxnSpPr>
            <p:cNvPr id="13" name="Elbow Connector 60"/>
            <p:cNvCxnSpPr>
              <a:stCxn id="5" idx="0"/>
              <a:endCxn id="12" idx="1"/>
            </p:cNvCxnSpPr>
            <p:nvPr/>
          </p:nvCxnSpPr>
          <p:spPr>
            <a:xfrm>
              <a:off x="4427340" y="1875811"/>
              <a:ext cx="449460" cy="614"/>
            </a:xfrm>
            <a:prstGeom prst="bentConnector3">
              <a:avLst>
                <a:gd name="adj1" fmla="val 50000"/>
              </a:avLst>
            </a:prstGeom>
            <a:ln w="38100">
              <a:solidFill>
                <a:schemeClr val="tx1"/>
              </a:solidFill>
              <a:prstDash val="solid"/>
              <a:headEnd type="triangle" w="med" len="med"/>
              <a:tailEnd type="none" w="med" len="med"/>
            </a:ln>
          </p:spPr>
          <p:style>
            <a:lnRef idx="2">
              <a:schemeClr val="dk1"/>
            </a:lnRef>
            <a:fillRef idx="0">
              <a:schemeClr val="dk1"/>
            </a:fillRef>
            <a:effectRef idx="1">
              <a:schemeClr val="dk1"/>
            </a:effectRef>
            <a:fontRef idx="minor">
              <a:schemeClr val="tx1"/>
            </a:fontRef>
          </p:style>
        </p:cxnSp>
        <p:sp>
          <p:nvSpPr>
            <p:cNvPr id="14" name="Rounded Rectangle 13"/>
            <p:cNvSpPr/>
            <p:nvPr/>
          </p:nvSpPr>
          <p:spPr>
            <a:xfrm>
              <a:off x="3194285" y="2153904"/>
              <a:ext cx="1233055" cy="298935"/>
            </a:xfrm>
            <a:prstGeom prst="roundRect">
              <a:avLst/>
            </a:prstGeom>
            <a:ln>
              <a:solidFill>
                <a:schemeClr val="tx1"/>
              </a:solidFill>
              <a:tailEnd type="none" w="med" len="lg"/>
            </a:ln>
          </p:spPr>
          <p:style>
            <a:lnRef idx="2">
              <a:schemeClr val="dk1"/>
            </a:lnRef>
            <a:fillRef idx="0">
              <a:schemeClr val="dk1"/>
            </a:fillRef>
            <a:effectRef idx="1">
              <a:schemeClr val="dk1"/>
            </a:effectRef>
            <a:fontRef idx="minor">
              <a:schemeClr val="tx1"/>
            </a:fontRef>
          </p:style>
          <p:txBody>
            <a:bodyPr rtlCol="0" anchor="ctr"/>
            <a:lstStyle/>
            <a:p>
              <a:pPr algn="ctr"/>
              <a:r>
                <a:rPr lang="en-US" sz="1400" dirty="0" smtClean="0"/>
                <a:t>Diff List</a:t>
              </a:r>
              <a:endParaRPr lang="en-US" sz="1400" dirty="0"/>
            </a:p>
          </p:txBody>
        </p:sp>
        <p:sp>
          <p:nvSpPr>
            <p:cNvPr id="15" name="Snip Diagonal Corner Rectangle 14"/>
            <p:cNvSpPr/>
            <p:nvPr/>
          </p:nvSpPr>
          <p:spPr>
            <a:xfrm>
              <a:off x="3194284" y="2515854"/>
              <a:ext cx="1233055" cy="400050"/>
            </a:xfrm>
            <a:prstGeom prst="snip2DiagRect">
              <a:avLst/>
            </a:prstGeom>
            <a:ln>
              <a:solidFill>
                <a:schemeClr val="tx1"/>
              </a:solidFill>
              <a:tailEnd type="none" w="med" len="lg"/>
            </a:ln>
          </p:spPr>
          <p:style>
            <a:lnRef idx="2">
              <a:schemeClr val="dk1"/>
            </a:lnRef>
            <a:fillRef idx="0">
              <a:schemeClr val="dk1"/>
            </a:fillRef>
            <a:effectRef idx="1">
              <a:schemeClr val="dk1"/>
            </a:effectRef>
            <a:fontRef idx="minor">
              <a:schemeClr val="tx1"/>
            </a:fontRef>
          </p:style>
          <p:txBody>
            <a:bodyPr rtlCol="0" anchor="ctr"/>
            <a:lstStyle/>
            <a:p>
              <a:pPr algn="ctr"/>
              <a:r>
                <a:rPr lang="en-US" sz="1400" dirty="0" smtClean="0"/>
                <a:t>Plan</a:t>
              </a:r>
            </a:p>
            <a:p>
              <a:pPr algn="ctr"/>
              <a:r>
                <a:rPr lang="en-US" sz="1400" dirty="0" smtClean="0"/>
                <a:t>Optimizer</a:t>
              </a:r>
              <a:endParaRPr lang="en-US" sz="1400" dirty="0"/>
            </a:p>
          </p:txBody>
        </p:sp>
        <p:sp>
          <p:nvSpPr>
            <p:cNvPr id="16" name="Rounded Rectangle 15"/>
            <p:cNvSpPr/>
            <p:nvPr/>
          </p:nvSpPr>
          <p:spPr>
            <a:xfrm>
              <a:off x="3194285" y="2973054"/>
              <a:ext cx="1233055" cy="356085"/>
            </a:xfrm>
            <a:prstGeom prst="roundRect">
              <a:avLst/>
            </a:prstGeom>
            <a:ln>
              <a:solidFill>
                <a:schemeClr val="tx1"/>
              </a:solidFill>
              <a:tailEnd type="none" w="med" len="lg"/>
            </a:ln>
          </p:spPr>
          <p:style>
            <a:lnRef idx="2">
              <a:schemeClr val="dk1"/>
            </a:lnRef>
            <a:fillRef idx="0">
              <a:schemeClr val="dk1"/>
            </a:fillRef>
            <a:effectRef idx="1">
              <a:schemeClr val="dk1"/>
            </a:effectRef>
            <a:fontRef idx="minor">
              <a:schemeClr val="tx1"/>
            </a:fontRef>
          </p:style>
          <p:txBody>
            <a:bodyPr rtlCol="0" anchor="ctr"/>
            <a:lstStyle/>
            <a:p>
              <a:pPr algn="ctr"/>
              <a:r>
                <a:rPr lang="en-US" sz="1400" dirty="0" smtClean="0"/>
                <a:t>Deploy Plan</a:t>
              </a:r>
              <a:endParaRPr lang="en-US" sz="1400" dirty="0"/>
            </a:p>
          </p:txBody>
        </p:sp>
        <p:sp>
          <p:nvSpPr>
            <p:cNvPr id="17" name="Snip Diagonal Corner Rectangle 16"/>
            <p:cNvSpPr/>
            <p:nvPr/>
          </p:nvSpPr>
          <p:spPr>
            <a:xfrm>
              <a:off x="3194284" y="3373104"/>
              <a:ext cx="1233055" cy="400050"/>
            </a:xfrm>
            <a:prstGeom prst="snip2DiagRect">
              <a:avLst/>
            </a:prstGeom>
            <a:ln>
              <a:solidFill>
                <a:schemeClr val="tx1"/>
              </a:solidFill>
              <a:tailEnd type="none" w="med" len="lg"/>
            </a:ln>
          </p:spPr>
          <p:style>
            <a:lnRef idx="2">
              <a:schemeClr val="dk1"/>
            </a:lnRef>
            <a:fillRef idx="0">
              <a:schemeClr val="dk1"/>
            </a:fillRef>
            <a:effectRef idx="1">
              <a:schemeClr val="dk1"/>
            </a:effectRef>
            <a:fontRef idx="minor">
              <a:schemeClr val="tx1"/>
            </a:fontRef>
          </p:style>
          <p:txBody>
            <a:bodyPr rtlCol="0" anchor="ctr"/>
            <a:lstStyle/>
            <a:p>
              <a:pPr algn="ctr"/>
              <a:r>
                <a:rPr lang="en-US" sz="1400" dirty="0" smtClean="0"/>
                <a:t>Script Generator</a:t>
              </a:r>
              <a:endParaRPr lang="en-US" sz="1400" dirty="0"/>
            </a:p>
          </p:txBody>
        </p:sp>
        <p:sp>
          <p:nvSpPr>
            <p:cNvPr id="18" name="Snip Diagonal Corner Rectangle 17"/>
            <p:cNvSpPr/>
            <p:nvPr/>
          </p:nvSpPr>
          <p:spPr>
            <a:xfrm>
              <a:off x="3194286" y="3848100"/>
              <a:ext cx="1233055" cy="400050"/>
            </a:xfrm>
            <a:prstGeom prst="snip2DiagRect">
              <a:avLst/>
            </a:prstGeom>
            <a:ln>
              <a:solidFill>
                <a:schemeClr val="tx1"/>
              </a:solidFill>
              <a:tailEnd type="none" w="med" len="lg"/>
            </a:ln>
          </p:spPr>
          <p:style>
            <a:lnRef idx="2">
              <a:schemeClr val="dk1"/>
            </a:lnRef>
            <a:fillRef idx="0">
              <a:schemeClr val="dk1"/>
            </a:fillRef>
            <a:effectRef idx="1">
              <a:schemeClr val="dk1"/>
            </a:effectRef>
            <a:fontRef idx="minor">
              <a:schemeClr val="tx1"/>
            </a:fontRef>
          </p:style>
          <p:txBody>
            <a:bodyPr rtlCol="0" anchor="ctr"/>
            <a:lstStyle/>
            <a:p>
              <a:pPr algn="ctr"/>
              <a:r>
                <a:rPr lang="en-US" sz="1400" dirty="0" smtClean="0"/>
                <a:t>Script</a:t>
              </a:r>
              <a:br>
                <a:rPr lang="en-US" sz="1400" dirty="0" smtClean="0"/>
              </a:br>
              <a:r>
                <a:rPr lang="en-US" sz="1400" dirty="0" smtClean="0"/>
                <a:t>Executor</a:t>
              </a:r>
              <a:endParaRPr lang="en-US" sz="1400" dirty="0"/>
            </a:p>
          </p:txBody>
        </p:sp>
        <p:cxnSp>
          <p:nvCxnSpPr>
            <p:cNvPr id="19" name="Elbow Connector 21"/>
            <p:cNvCxnSpPr>
              <a:stCxn id="18" idx="0"/>
              <a:endCxn id="11" idx="2"/>
            </p:cNvCxnSpPr>
            <p:nvPr/>
          </p:nvCxnSpPr>
          <p:spPr>
            <a:xfrm>
              <a:off x="4427341" y="4048125"/>
              <a:ext cx="2206975" cy="1228"/>
            </a:xfrm>
            <a:prstGeom prst="bentConnector3">
              <a:avLst>
                <a:gd name="adj1" fmla="val 50000"/>
              </a:avLst>
            </a:prstGeom>
            <a:ln w="38100">
              <a:solidFill>
                <a:schemeClr val="tx1"/>
              </a:solidFill>
              <a:prstDash val="solid"/>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20" name="Elbow Connector 19"/>
            <p:cNvCxnSpPr>
              <a:stCxn id="7" idx="2"/>
              <a:endCxn id="17" idx="2"/>
            </p:cNvCxnSpPr>
            <p:nvPr/>
          </p:nvCxnSpPr>
          <p:spPr>
            <a:xfrm rot="16200000" flipH="1">
              <a:off x="2020378" y="2399222"/>
              <a:ext cx="1325229" cy="1022584"/>
            </a:xfrm>
            <a:prstGeom prst="bentConnector2">
              <a:avLst/>
            </a:prstGeom>
            <a:ln w="38100">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1112167" y="2806271"/>
              <a:ext cx="1021433" cy="738664"/>
            </a:xfrm>
            <a:prstGeom prst="rect">
              <a:avLst/>
            </a:prstGeom>
            <a:noFill/>
          </p:spPr>
          <p:txBody>
            <a:bodyPr wrap="none" rtlCol="0">
              <a:spAutoFit/>
            </a:bodyPr>
            <a:lstStyle/>
            <a:p>
              <a:pPr algn="ctr"/>
              <a:r>
                <a:rPr lang="en-US" sz="1400" dirty="0" smtClean="0"/>
                <a:t>Additional </a:t>
              </a:r>
            </a:p>
            <a:p>
              <a:pPr algn="ctr"/>
              <a:r>
                <a:rPr lang="en-US" sz="1400" dirty="0" smtClean="0"/>
                <a:t>schema </a:t>
              </a:r>
            </a:p>
            <a:p>
              <a:pPr algn="ctr"/>
              <a:r>
                <a:rPr lang="en-US" sz="1400" dirty="0" smtClean="0"/>
                <a:t>artifacts</a:t>
              </a:r>
              <a:endParaRPr lang="en-US" sz="1400" dirty="0"/>
            </a:p>
          </p:txBody>
        </p:sp>
        <p:sp>
          <p:nvSpPr>
            <p:cNvPr id="22" name="TextBox 21"/>
            <p:cNvSpPr txBox="1"/>
            <p:nvPr/>
          </p:nvSpPr>
          <p:spPr>
            <a:xfrm>
              <a:off x="4416897" y="4016573"/>
              <a:ext cx="2288703" cy="307777"/>
            </a:xfrm>
            <a:prstGeom prst="rect">
              <a:avLst/>
            </a:prstGeom>
            <a:noFill/>
          </p:spPr>
          <p:txBody>
            <a:bodyPr wrap="none" rtlCol="0">
              <a:spAutoFit/>
            </a:bodyPr>
            <a:lstStyle/>
            <a:p>
              <a:r>
                <a:rPr lang="en-US" sz="1400" dirty="0" smtClean="0"/>
                <a:t>Incremental target update</a:t>
              </a:r>
              <a:endParaRPr lang="en-US" sz="1400" dirty="0"/>
            </a:p>
          </p:txBody>
        </p:sp>
      </p:grpSp>
    </p:spTree>
    <p:extLst>
      <p:ext uri="{BB962C8B-B14F-4D97-AF65-F5344CB8AC3E}">
        <p14:creationId xmlns:p14="http://schemas.microsoft.com/office/powerpoint/2010/main" val="1140266367"/>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7200" dirty="0" smtClean="0"/>
              <a:t>Using SSDT without a project</a:t>
            </a:r>
            <a:endParaRPr lang="en-US" sz="7200" dirty="0"/>
          </a:p>
        </p:txBody>
      </p:sp>
    </p:spTree>
    <p:extLst>
      <p:ext uri="{BB962C8B-B14F-4D97-AF65-F5344CB8AC3E}">
        <p14:creationId xmlns:p14="http://schemas.microsoft.com/office/powerpoint/2010/main" val="471738819"/>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Schema Compare</a:t>
            </a:r>
            <a:endParaRPr lang="en-US" dirty="0"/>
          </a:p>
        </p:txBody>
      </p:sp>
      <p:pic>
        <p:nvPicPr>
          <p:cNvPr id="150" name="Picture 149"/>
          <p:cNvPicPr>
            <a:picLocks noChangeAspect="1"/>
          </p:cNvPicPr>
          <p:nvPr/>
        </p:nvPicPr>
        <p:blipFill>
          <a:blip r:embed="rId2"/>
          <a:stretch>
            <a:fillRect/>
          </a:stretch>
        </p:blipFill>
        <p:spPr>
          <a:xfrm>
            <a:off x="588756" y="1592262"/>
            <a:ext cx="11261329" cy="4419600"/>
          </a:xfrm>
          <a:prstGeom prst="rect">
            <a:avLst/>
          </a:prstGeom>
        </p:spPr>
      </p:pic>
    </p:spTree>
    <p:extLst>
      <p:ext uri="{BB962C8B-B14F-4D97-AF65-F5344CB8AC3E}">
        <p14:creationId xmlns:p14="http://schemas.microsoft.com/office/powerpoint/2010/main" val="824360162"/>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Data Compare</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4060432487"/>
              </p:ext>
            </p:extLst>
          </p:nvPr>
        </p:nvGraphicFramePr>
        <p:xfrm>
          <a:off x="808037" y="1668462"/>
          <a:ext cx="4191000" cy="1614056"/>
        </p:xfrm>
        <a:graphic>
          <a:graphicData uri="http://schemas.openxmlformats.org/drawingml/2006/table">
            <a:tbl>
              <a:tblPr firstRow="1" bandRow="1">
                <a:tableStyleId>{5C22544A-7EE6-4342-B048-85BDC9FD1C3A}</a:tableStyleId>
              </a:tblPr>
              <a:tblGrid>
                <a:gridCol w="1397000"/>
                <a:gridCol w="1397000"/>
                <a:gridCol w="1397000"/>
              </a:tblGrid>
              <a:tr h="403514">
                <a:tc>
                  <a:txBody>
                    <a:bodyPr/>
                    <a:lstStyle/>
                    <a:p>
                      <a:r>
                        <a:rPr lang="en-US" dirty="0" smtClean="0"/>
                        <a:t>ID</a:t>
                      </a:r>
                      <a:endParaRPr lang="en-US" dirty="0"/>
                    </a:p>
                  </a:txBody>
                  <a:tcPr/>
                </a:tc>
                <a:tc>
                  <a:txBody>
                    <a:bodyPr/>
                    <a:lstStyle/>
                    <a:p>
                      <a:r>
                        <a:rPr lang="en-US" dirty="0" err="1" smtClean="0"/>
                        <a:t>FirstName</a:t>
                      </a:r>
                      <a:endParaRPr lang="en-US" dirty="0"/>
                    </a:p>
                  </a:txBody>
                  <a:tcPr/>
                </a:tc>
                <a:tc>
                  <a:txBody>
                    <a:bodyPr/>
                    <a:lstStyle/>
                    <a:p>
                      <a:r>
                        <a:rPr lang="en-US" dirty="0" err="1" smtClean="0"/>
                        <a:t>LastName</a:t>
                      </a:r>
                      <a:endParaRPr lang="en-US" dirty="0"/>
                    </a:p>
                  </a:txBody>
                  <a:tcPr/>
                </a:tc>
              </a:tr>
              <a:tr h="403514">
                <a:tc>
                  <a:txBody>
                    <a:bodyPr/>
                    <a:lstStyle/>
                    <a:p>
                      <a:r>
                        <a:rPr lang="en-US" dirty="0" smtClean="0"/>
                        <a:t>1</a:t>
                      </a:r>
                      <a:endParaRPr lang="en-US" dirty="0"/>
                    </a:p>
                  </a:txBody>
                  <a:tcPr/>
                </a:tc>
                <a:tc>
                  <a:txBody>
                    <a:bodyPr/>
                    <a:lstStyle/>
                    <a:p>
                      <a:r>
                        <a:rPr lang="en-US" dirty="0" smtClean="0"/>
                        <a:t>George</a:t>
                      </a:r>
                      <a:endParaRPr lang="en-US" dirty="0"/>
                    </a:p>
                  </a:txBody>
                  <a:tcPr/>
                </a:tc>
                <a:tc>
                  <a:txBody>
                    <a:bodyPr/>
                    <a:lstStyle/>
                    <a:p>
                      <a:r>
                        <a:rPr lang="en-US" dirty="0" smtClean="0"/>
                        <a:t>Washington</a:t>
                      </a:r>
                      <a:endParaRPr lang="en-US" dirty="0"/>
                    </a:p>
                  </a:txBody>
                  <a:tcPr/>
                </a:tc>
              </a:tr>
              <a:tr h="403514">
                <a:tc>
                  <a:txBody>
                    <a:bodyPr/>
                    <a:lstStyle/>
                    <a:p>
                      <a:r>
                        <a:rPr lang="en-US" dirty="0" smtClean="0"/>
                        <a:t>2</a:t>
                      </a:r>
                      <a:endParaRPr lang="en-US" dirty="0"/>
                    </a:p>
                  </a:txBody>
                  <a:tcPr/>
                </a:tc>
                <a:tc>
                  <a:txBody>
                    <a:bodyPr/>
                    <a:lstStyle/>
                    <a:p>
                      <a:r>
                        <a:rPr lang="en-US" dirty="0" smtClean="0"/>
                        <a:t>John</a:t>
                      </a:r>
                      <a:endParaRPr lang="en-US" dirty="0"/>
                    </a:p>
                  </a:txBody>
                  <a:tcPr/>
                </a:tc>
                <a:tc>
                  <a:txBody>
                    <a:bodyPr/>
                    <a:lstStyle/>
                    <a:p>
                      <a:r>
                        <a:rPr lang="en-US" dirty="0" smtClean="0"/>
                        <a:t>Adams</a:t>
                      </a:r>
                      <a:endParaRPr lang="en-US" dirty="0"/>
                    </a:p>
                  </a:txBody>
                  <a:tcPr/>
                </a:tc>
              </a:tr>
              <a:tr h="403514">
                <a:tc>
                  <a:txBody>
                    <a:bodyPr/>
                    <a:lstStyle/>
                    <a:p>
                      <a:r>
                        <a:rPr lang="en-US" dirty="0" smtClean="0"/>
                        <a:t>3</a:t>
                      </a:r>
                      <a:endParaRPr lang="en-US" dirty="0"/>
                    </a:p>
                  </a:txBody>
                  <a:tcPr/>
                </a:tc>
                <a:tc>
                  <a:txBody>
                    <a:bodyPr/>
                    <a:lstStyle/>
                    <a:p>
                      <a:r>
                        <a:rPr lang="en-US" dirty="0" smtClean="0"/>
                        <a:t>Thomas</a:t>
                      </a:r>
                      <a:endParaRPr lang="en-US" dirty="0"/>
                    </a:p>
                  </a:txBody>
                  <a:tcPr/>
                </a:tc>
                <a:tc>
                  <a:txBody>
                    <a:bodyPr/>
                    <a:lstStyle/>
                    <a:p>
                      <a:r>
                        <a:rPr lang="en-US" dirty="0" smtClean="0"/>
                        <a:t>Jefferson</a:t>
                      </a:r>
                      <a:endParaRPr lang="en-US" dirty="0"/>
                    </a:p>
                  </a:txBody>
                  <a:tcPr/>
                </a:tc>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3240192787"/>
              </p:ext>
            </p:extLst>
          </p:nvPr>
        </p:nvGraphicFramePr>
        <p:xfrm>
          <a:off x="6370637" y="1668462"/>
          <a:ext cx="4191000" cy="1614056"/>
        </p:xfrm>
        <a:graphic>
          <a:graphicData uri="http://schemas.openxmlformats.org/drawingml/2006/table">
            <a:tbl>
              <a:tblPr firstRow="1" bandRow="1">
                <a:tableStyleId>{5C22544A-7EE6-4342-B048-85BDC9FD1C3A}</a:tableStyleId>
              </a:tblPr>
              <a:tblGrid>
                <a:gridCol w="1397000"/>
                <a:gridCol w="1397000"/>
                <a:gridCol w="1397000"/>
              </a:tblGrid>
              <a:tr h="403514">
                <a:tc>
                  <a:txBody>
                    <a:bodyPr/>
                    <a:lstStyle/>
                    <a:p>
                      <a:r>
                        <a:rPr lang="en-US" dirty="0" smtClean="0"/>
                        <a:t>ID</a:t>
                      </a:r>
                      <a:endParaRPr lang="en-US" dirty="0"/>
                    </a:p>
                  </a:txBody>
                  <a:tcPr/>
                </a:tc>
                <a:tc>
                  <a:txBody>
                    <a:bodyPr/>
                    <a:lstStyle/>
                    <a:p>
                      <a:r>
                        <a:rPr lang="en-US" dirty="0" err="1" smtClean="0"/>
                        <a:t>FirstName</a:t>
                      </a:r>
                      <a:endParaRPr lang="en-US" dirty="0"/>
                    </a:p>
                  </a:txBody>
                  <a:tcPr/>
                </a:tc>
                <a:tc>
                  <a:txBody>
                    <a:bodyPr/>
                    <a:lstStyle/>
                    <a:p>
                      <a:r>
                        <a:rPr lang="en-US" dirty="0" err="1" smtClean="0"/>
                        <a:t>LastName</a:t>
                      </a:r>
                      <a:endParaRPr lang="en-US" dirty="0"/>
                    </a:p>
                  </a:txBody>
                  <a:tcPr/>
                </a:tc>
              </a:tr>
              <a:tr h="403514">
                <a:tc>
                  <a:txBody>
                    <a:bodyPr/>
                    <a:lstStyle/>
                    <a:p>
                      <a:r>
                        <a:rPr lang="en-US" dirty="0" smtClean="0"/>
                        <a:t>1</a:t>
                      </a:r>
                      <a:endParaRPr lang="en-US" dirty="0"/>
                    </a:p>
                  </a:txBody>
                  <a:tcPr/>
                </a:tc>
                <a:tc>
                  <a:txBody>
                    <a:bodyPr/>
                    <a:lstStyle/>
                    <a:p>
                      <a:r>
                        <a:rPr lang="en-US" dirty="0" smtClean="0"/>
                        <a:t>George</a:t>
                      </a:r>
                      <a:endParaRPr lang="en-US" dirty="0"/>
                    </a:p>
                  </a:txBody>
                  <a:tcPr/>
                </a:tc>
                <a:tc>
                  <a:txBody>
                    <a:bodyPr/>
                    <a:lstStyle/>
                    <a:p>
                      <a:r>
                        <a:rPr lang="en-US" dirty="0" smtClean="0"/>
                        <a:t>Jefferson</a:t>
                      </a:r>
                      <a:endParaRPr lang="en-US" dirty="0"/>
                    </a:p>
                  </a:txBody>
                  <a:tcPr/>
                </a:tc>
              </a:tr>
              <a:tr h="403514">
                <a:tc>
                  <a:txBody>
                    <a:bodyPr/>
                    <a:lstStyle/>
                    <a:p>
                      <a:r>
                        <a:rPr lang="en-US" dirty="0" smtClean="0"/>
                        <a:t>2</a:t>
                      </a:r>
                      <a:endParaRPr lang="en-US" dirty="0"/>
                    </a:p>
                  </a:txBody>
                  <a:tcPr/>
                </a:tc>
                <a:tc>
                  <a:txBody>
                    <a:bodyPr/>
                    <a:lstStyle/>
                    <a:p>
                      <a:r>
                        <a:rPr lang="en-US" dirty="0" smtClean="0"/>
                        <a:t>John</a:t>
                      </a:r>
                      <a:endParaRPr lang="en-US" dirty="0"/>
                    </a:p>
                  </a:txBody>
                  <a:tcPr/>
                </a:tc>
                <a:tc>
                  <a:txBody>
                    <a:bodyPr/>
                    <a:lstStyle/>
                    <a:p>
                      <a:r>
                        <a:rPr lang="en-US" dirty="0" smtClean="0"/>
                        <a:t>Adams</a:t>
                      </a:r>
                      <a:endParaRPr lang="en-US" dirty="0"/>
                    </a:p>
                  </a:txBody>
                  <a:tcPr/>
                </a:tc>
              </a:tr>
              <a:tr h="403514">
                <a:tc>
                  <a:txBody>
                    <a:bodyPr/>
                    <a:lstStyle/>
                    <a:p>
                      <a:r>
                        <a:rPr lang="en-US" dirty="0" smtClean="0"/>
                        <a:t>4</a:t>
                      </a:r>
                      <a:endParaRPr lang="en-US" dirty="0"/>
                    </a:p>
                  </a:txBody>
                  <a:tcPr/>
                </a:tc>
                <a:tc>
                  <a:txBody>
                    <a:bodyPr/>
                    <a:lstStyle/>
                    <a:p>
                      <a:r>
                        <a:rPr lang="en-US" dirty="0" smtClean="0"/>
                        <a:t>Donald</a:t>
                      </a:r>
                      <a:endParaRPr lang="en-US" dirty="0"/>
                    </a:p>
                  </a:txBody>
                  <a:tcPr/>
                </a:tc>
                <a:tc>
                  <a:txBody>
                    <a:bodyPr/>
                    <a:lstStyle/>
                    <a:p>
                      <a:r>
                        <a:rPr lang="en-US" dirty="0" smtClean="0"/>
                        <a:t>Duck</a:t>
                      </a:r>
                      <a:endParaRPr lang="en-US" dirty="0"/>
                    </a:p>
                  </a:txBody>
                  <a:tcPr/>
                </a:tc>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2780162054"/>
              </p:ext>
            </p:extLst>
          </p:nvPr>
        </p:nvGraphicFramePr>
        <p:xfrm>
          <a:off x="808037" y="4212438"/>
          <a:ext cx="4187695" cy="807028"/>
        </p:xfrm>
        <a:graphic>
          <a:graphicData uri="http://schemas.openxmlformats.org/drawingml/2006/table">
            <a:tbl>
              <a:tblPr firstRow="1" bandRow="1">
                <a:tableStyleId>{5C22544A-7EE6-4342-B048-85BDC9FD1C3A}</a:tableStyleId>
              </a:tblPr>
              <a:tblGrid>
                <a:gridCol w="1025559"/>
                <a:gridCol w="1538336"/>
                <a:gridCol w="1623800"/>
              </a:tblGrid>
              <a:tr h="403514">
                <a:tc>
                  <a:txBody>
                    <a:bodyPr/>
                    <a:lstStyle/>
                    <a:p>
                      <a:r>
                        <a:rPr lang="en-US" dirty="0" smtClean="0"/>
                        <a:t>ID</a:t>
                      </a:r>
                      <a:endParaRPr lang="en-US" dirty="0"/>
                    </a:p>
                  </a:txBody>
                  <a:tcPr/>
                </a:tc>
                <a:tc>
                  <a:txBody>
                    <a:bodyPr/>
                    <a:lstStyle/>
                    <a:p>
                      <a:r>
                        <a:rPr lang="en-US" dirty="0" err="1" smtClean="0"/>
                        <a:t>FirstName</a:t>
                      </a:r>
                      <a:endParaRPr lang="en-US" dirty="0"/>
                    </a:p>
                  </a:txBody>
                  <a:tcPr/>
                </a:tc>
                <a:tc>
                  <a:txBody>
                    <a:bodyPr/>
                    <a:lstStyle/>
                    <a:p>
                      <a:r>
                        <a:rPr lang="en-US" dirty="0" err="1" smtClean="0"/>
                        <a:t>LastName</a:t>
                      </a:r>
                      <a:endParaRPr lang="en-US" dirty="0"/>
                    </a:p>
                  </a:txBody>
                  <a:tcPr/>
                </a:tc>
              </a:tr>
              <a:tr h="403514">
                <a:tc>
                  <a:txBody>
                    <a:bodyPr/>
                    <a:lstStyle/>
                    <a:p>
                      <a:r>
                        <a:rPr lang="en-US" b="1" dirty="0" smtClean="0"/>
                        <a:t>4</a:t>
                      </a:r>
                      <a:endParaRPr lang="en-US" b="1" dirty="0"/>
                    </a:p>
                  </a:txBody>
                  <a:tcPr/>
                </a:tc>
                <a:tc>
                  <a:txBody>
                    <a:bodyPr/>
                    <a:lstStyle/>
                    <a:p>
                      <a:r>
                        <a:rPr lang="en-US" b="1" dirty="0" smtClean="0"/>
                        <a:t>Donald</a:t>
                      </a:r>
                      <a:endParaRPr lang="en-US" b="1" dirty="0"/>
                    </a:p>
                  </a:txBody>
                  <a:tcPr/>
                </a:tc>
                <a:tc>
                  <a:txBody>
                    <a:bodyPr/>
                    <a:lstStyle/>
                    <a:p>
                      <a:r>
                        <a:rPr lang="en-US" b="1" dirty="0" smtClean="0"/>
                        <a:t>Duck</a:t>
                      </a:r>
                      <a:endParaRPr lang="en-US" b="1" dirty="0"/>
                    </a:p>
                  </a:txBody>
                  <a:tcPr/>
                </a:tc>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995212782"/>
              </p:ext>
            </p:extLst>
          </p:nvPr>
        </p:nvGraphicFramePr>
        <p:xfrm>
          <a:off x="6446837" y="4183062"/>
          <a:ext cx="4021983" cy="807028"/>
        </p:xfrm>
        <a:graphic>
          <a:graphicData uri="http://schemas.openxmlformats.org/drawingml/2006/table">
            <a:tbl>
              <a:tblPr firstRow="1" bandRow="1">
                <a:tableStyleId>{5C22544A-7EE6-4342-B048-85BDC9FD1C3A}</a:tableStyleId>
              </a:tblPr>
              <a:tblGrid>
                <a:gridCol w="1340661"/>
                <a:gridCol w="1340661"/>
                <a:gridCol w="1340661"/>
              </a:tblGrid>
              <a:tr h="403514">
                <a:tc>
                  <a:txBody>
                    <a:bodyPr/>
                    <a:lstStyle/>
                    <a:p>
                      <a:r>
                        <a:rPr lang="en-US" dirty="0" smtClean="0"/>
                        <a:t>ID</a:t>
                      </a:r>
                      <a:endParaRPr lang="en-US" dirty="0"/>
                    </a:p>
                  </a:txBody>
                  <a:tcPr/>
                </a:tc>
                <a:tc>
                  <a:txBody>
                    <a:bodyPr/>
                    <a:lstStyle/>
                    <a:p>
                      <a:r>
                        <a:rPr lang="en-US" dirty="0" err="1" smtClean="0"/>
                        <a:t>FirstName</a:t>
                      </a:r>
                      <a:endParaRPr lang="en-US" dirty="0"/>
                    </a:p>
                  </a:txBody>
                  <a:tcPr/>
                </a:tc>
                <a:tc>
                  <a:txBody>
                    <a:bodyPr/>
                    <a:lstStyle/>
                    <a:p>
                      <a:r>
                        <a:rPr lang="en-US" dirty="0" err="1" smtClean="0"/>
                        <a:t>LastName</a:t>
                      </a:r>
                      <a:endParaRPr lang="en-US" dirty="0"/>
                    </a:p>
                  </a:txBody>
                  <a:tcPr/>
                </a:tc>
              </a:tr>
              <a:tr h="403514">
                <a:tc>
                  <a:txBody>
                    <a:bodyPr/>
                    <a:lstStyle/>
                    <a:p>
                      <a:r>
                        <a:rPr lang="en-US" dirty="0" smtClean="0"/>
                        <a:t>1</a:t>
                      </a:r>
                      <a:endParaRPr lang="en-US" dirty="0"/>
                    </a:p>
                  </a:txBody>
                  <a:tcPr/>
                </a:tc>
                <a:tc>
                  <a:txBody>
                    <a:bodyPr/>
                    <a:lstStyle/>
                    <a:p>
                      <a:r>
                        <a:rPr lang="en-US" dirty="0" smtClean="0"/>
                        <a:t>George</a:t>
                      </a:r>
                      <a:endParaRPr lang="en-US" dirty="0"/>
                    </a:p>
                  </a:txBody>
                  <a:tcPr/>
                </a:tc>
                <a:tc>
                  <a:txBody>
                    <a:bodyPr/>
                    <a:lstStyle/>
                    <a:p>
                      <a:r>
                        <a:rPr lang="en-US" b="1" dirty="0" smtClean="0"/>
                        <a:t>Jefferson</a:t>
                      </a:r>
                      <a:endParaRPr lang="en-US" b="1" dirty="0"/>
                    </a:p>
                  </a:txBody>
                  <a:tcPr/>
                </a:tc>
              </a:tr>
            </a:tbl>
          </a:graphicData>
        </a:graphic>
      </p:graphicFrame>
      <p:sp>
        <p:nvSpPr>
          <p:cNvPr id="10" name="TextBox 9"/>
          <p:cNvSpPr txBox="1"/>
          <p:nvPr/>
        </p:nvSpPr>
        <p:spPr>
          <a:xfrm>
            <a:off x="655637" y="1185861"/>
            <a:ext cx="1295035" cy="627864"/>
          </a:xfrm>
          <a:prstGeom prst="rect">
            <a:avLst/>
          </a:prstGeom>
          <a:noFill/>
        </p:spPr>
        <p:txBody>
          <a:bodyPr wrap="none" lIns="182880" tIns="146304" rIns="182880" bIns="146304" rtlCol="0">
            <a:spAutoFit/>
          </a:bodyPr>
          <a:lstStyle/>
          <a:p>
            <a:pPr>
              <a:lnSpc>
                <a:spcPct val="90000"/>
              </a:lnSpc>
              <a:spcAft>
                <a:spcPts val="600"/>
              </a:spcAft>
            </a:pPr>
            <a:r>
              <a:rPr lang="en-US" sz="2400" dirty="0" smtClean="0">
                <a:gradFill>
                  <a:gsLst>
                    <a:gs pos="2917">
                      <a:schemeClr val="tx1"/>
                    </a:gs>
                    <a:gs pos="30000">
                      <a:schemeClr val="tx1"/>
                    </a:gs>
                  </a:gsLst>
                  <a:lin ang="5400000" scaled="0"/>
                </a:gradFill>
              </a:rPr>
              <a:t>Source</a:t>
            </a:r>
          </a:p>
        </p:txBody>
      </p:sp>
      <p:sp>
        <p:nvSpPr>
          <p:cNvPr id="11" name="TextBox 10"/>
          <p:cNvSpPr txBox="1"/>
          <p:nvPr/>
        </p:nvSpPr>
        <p:spPr>
          <a:xfrm>
            <a:off x="6219421" y="1185861"/>
            <a:ext cx="1204689" cy="627864"/>
          </a:xfrm>
          <a:prstGeom prst="rect">
            <a:avLst/>
          </a:prstGeom>
          <a:noFill/>
        </p:spPr>
        <p:txBody>
          <a:bodyPr wrap="none" lIns="182880" tIns="146304" rIns="182880" bIns="146304" rtlCol="0">
            <a:spAutoFit/>
          </a:bodyPr>
          <a:lstStyle/>
          <a:p>
            <a:pPr>
              <a:lnSpc>
                <a:spcPct val="90000"/>
              </a:lnSpc>
              <a:spcAft>
                <a:spcPts val="600"/>
              </a:spcAft>
            </a:pPr>
            <a:r>
              <a:rPr lang="en-US" sz="2400" dirty="0" smtClean="0">
                <a:gradFill>
                  <a:gsLst>
                    <a:gs pos="2917">
                      <a:schemeClr val="tx1"/>
                    </a:gs>
                    <a:gs pos="30000">
                      <a:schemeClr val="tx1"/>
                    </a:gs>
                  </a:gsLst>
                  <a:lin ang="5400000" scaled="0"/>
                </a:gradFill>
              </a:rPr>
              <a:t>Target</a:t>
            </a:r>
          </a:p>
        </p:txBody>
      </p:sp>
      <p:sp>
        <p:nvSpPr>
          <p:cNvPr id="12" name="TextBox 11"/>
          <p:cNvSpPr txBox="1"/>
          <p:nvPr/>
        </p:nvSpPr>
        <p:spPr>
          <a:xfrm>
            <a:off x="722312" y="3725862"/>
            <a:ext cx="930383" cy="627864"/>
          </a:xfrm>
          <a:prstGeom prst="rect">
            <a:avLst/>
          </a:prstGeom>
          <a:noFill/>
        </p:spPr>
        <p:txBody>
          <a:bodyPr wrap="none" lIns="182880" tIns="146304" rIns="182880" bIns="146304" rtlCol="0">
            <a:spAutoFit/>
          </a:bodyPr>
          <a:lstStyle/>
          <a:p>
            <a:pPr>
              <a:lnSpc>
                <a:spcPct val="90000"/>
              </a:lnSpc>
              <a:spcAft>
                <a:spcPts val="600"/>
              </a:spcAft>
            </a:pPr>
            <a:r>
              <a:rPr lang="en-US" sz="2400" dirty="0" smtClean="0">
                <a:gradFill>
                  <a:gsLst>
                    <a:gs pos="2917">
                      <a:schemeClr val="tx1"/>
                    </a:gs>
                    <a:gs pos="30000">
                      <a:schemeClr val="tx1"/>
                    </a:gs>
                  </a:gsLst>
                  <a:lin ang="5400000" scaled="0"/>
                </a:gradFill>
              </a:rPr>
              <a:t>Add</a:t>
            </a:r>
          </a:p>
        </p:txBody>
      </p:sp>
      <p:sp>
        <p:nvSpPr>
          <p:cNvPr id="13" name="TextBox 12"/>
          <p:cNvSpPr txBox="1"/>
          <p:nvPr/>
        </p:nvSpPr>
        <p:spPr>
          <a:xfrm>
            <a:off x="6294437" y="3649662"/>
            <a:ext cx="1332865" cy="627864"/>
          </a:xfrm>
          <a:prstGeom prst="rect">
            <a:avLst/>
          </a:prstGeom>
          <a:noFill/>
        </p:spPr>
        <p:txBody>
          <a:bodyPr wrap="none" lIns="182880" tIns="146304" rIns="182880" bIns="146304" rtlCol="0">
            <a:spAutoFit/>
          </a:bodyPr>
          <a:lstStyle/>
          <a:p>
            <a:pPr>
              <a:lnSpc>
                <a:spcPct val="90000"/>
              </a:lnSpc>
              <a:spcAft>
                <a:spcPts val="600"/>
              </a:spcAft>
            </a:pPr>
            <a:r>
              <a:rPr lang="en-US" sz="2400" dirty="0" smtClean="0">
                <a:gradFill>
                  <a:gsLst>
                    <a:gs pos="2917">
                      <a:schemeClr val="tx1"/>
                    </a:gs>
                    <a:gs pos="30000">
                      <a:schemeClr val="tx1"/>
                    </a:gs>
                  </a:gsLst>
                  <a:lin ang="5400000" scaled="0"/>
                </a:gradFill>
              </a:rPr>
              <a:t>Modify</a:t>
            </a:r>
          </a:p>
        </p:txBody>
      </p:sp>
      <p:graphicFrame>
        <p:nvGraphicFramePr>
          <p:cNvPr id="14" name="Table 13"/>
          <p:cNvGraphicFramePr>
            <a:graphicFrameLocks noGrp="1"/>
          </p:cNvGraphicFramePr>
          <p:nvPr>
            <p:extLst>
              <p:ext uri="{D42A27DB-BD31-4B8C-83A1-F6EECF244321}">
                <p14:modId xmlns:p14="http://schemas.microsoft.com/office/powerpoint/2010/main" val="778142928"/>
              </p:ext>
            </p:extLst>
          </p:nvPr>
        </p:nvGraphicFramePr>
        <p:xfrm>
          <a:off x="808037" y="5643576"/>
          <a:ext cx="4196914" cy="807028"/>
        </p:xfrm>
        <a:graphic>
          <a:graphicData uri="http://schemas.openxmlformats.org/drawingml/2006/table">
            <a:tbl>
              <a:tblPr firstRow="1" bandRow="1">
                <a:tableStyleId>{5C22544A-7EE6-4342-B048-85BDC9FD1C3A}</a:tableStyleId>
              </a:tblPr>
              <a:tblGrid>
                <a:gridCol w="1084715"/>
                <a:gridCol w="1713228"/>
                <a:gridCol w="1398971"/>
              </a:tblGrid>
              <a:tr h="403514">
                <a:tc>
                  <a:txBody>
                    <a:bodyPr/>
                    <a:lstStyle/>
                    <a:p>
                      <a:r>
                        <a:rPr lang="en-US" dirty="0" smtClean="0"/>
                        <a:t>ID</a:t>
                      </a:r>
                      <a:endParaRPr lang="en-US" dirty="0"/>
                    </a:p>
                  </a:txBody>
                  <a:tcPr/>
                </a:tc>
                <a:tc>
                  <a:txBody>
                    <a:bodyPr/>
                    <a:lstStyle/>
                    <a:p>
                      <a:r>
                        <a:rPr lang="en-US" dirty="0" err="1" smtClean="0"/>
                        <a:t>FirstName</a:t>
                      </a:r>
                      <a:endParaRPr lang="en-US" dirty="0"/>
                    </a:p>
                  </a:txBody>
                  <a:tcPr/>
                </a:tc>
                <a:tc>
                  <a:txBody>
                    <a:bodyPr/>
                    <a:lstStyle/>
                    <a:p>
                      <a:r>
                        <a:rPr lang="en-US" dirty="0" err="1" smtClean="0"/>
                        <a:t>LastName</a:t>
                      </a:r>
                      <a:endParaRPr lang="en-US" dirty="0"/>
                    </a:p>
                  </a:txBody>
                  <a:tcPr/>
                </a:tc>
              </a:tr>
              <a:tr h="403514">
                <a:tc>
                  <a:txBody>
                    <a:bodyPr/>
                    <a:lstStyle/>
                    <a:p>
                      <a:r>
                        <a:rPr lang="en-US" dirty="0" smtClean="0"/>
                        <a:t>3</a:t>
                      </a:r>
                      <a:endParaRPr lang="en-US" dirty="0"/>
                    </a:p>
                  </a:txBody>
                  <a:tcPr/>
                </a:tc>
                <a:tc>
                  <a:txBody>
                    <a:bodyPr/>
                    <a:lstStyle/>
                    <a:p>
                      <a:r>
                        <a:rPr lang="en-US" dirty="0" smtClean="0"/>
                        <a:t>Thomas</a:t>
                      </a:r>
                      <a:endParaRPr lang="en-US" dirty="0"/>
                    </a:p>
                  </a:txBody>
                  <a:tcPr/>
                </a:tc>
                <a:tc>
                  <a:txBody>
                    <a:bodyPr/>
                    <a:lstStyle/>
                    <a:p>
                      <a:r>
                        <a:rPr lang="en-US" dirty="0" smtClean="0"/>
                        <a:t>Jefferson</a:t>
                      </a:r>
                      <a:endParaRPr lang="en-US" dirty="0"/>
                    </a:p>
                  </a:txBody>
                  <a:tcPr/>
                </a:tc>
              </a:tr>
            </a:tbl>
          </a:graphicData>
        </a:graphic>
      </p:graphicFrame>
      <p:sp>
        <p:nvSpPr>
          <p:cNvPr id="15" name="TextBox 14"/>
          <p:cNvSpPr txBox="1"/>
          <p:nvPr/>
        </p:nvSpPr>
        <p:spPr>
          <a:xfrm>
            <a:off x="683229" y="5193906"/>
            <a:ext cx="1243738" cy="627864"/>
          </a:xfrm>
          <a:prstGeom prst="rect">
            <a:avLst/>
          </a:prstGeom>
          <a:noFill/>
        </p:spPr>
        <p:txBody>
          <a:bodyPr wrap="none" lIns="182880" tIns="146304" rIns="182880" bIns="146304" rtlCol="0">
            <a:spAutoFit/>
          </a:bodyPr>
          <a:lstStyle/>
          <a:p>
            <a:pPr>
              <a:lnSpc>
                <a:spcPct val="90000"/>
              </a:lnSpc>
              <a:spcAft>
                <a:spcPts val="600"/>
              </a:spcAft>
            </a:pPr>
            <a:r>
              <a:rPr lang="en-US" sz="2400" dirty="0" smtClean="0">
                <a:gradFill>
                  <a:gsLst>
                    <a:gs pos="2917">
                      <a:schemeClr val="tx1"/>
                    </a:gs>
                    <a:gs pos="30000">
                      <a:schemeClr val="tx1"/>
                    </a:gs>
                  </a:gsLst>
                  <a:lin ang="5400000" scaled="0"/>
                </a:gradFill>
              </a:rPr>
              <a:t>Delete</a:t>
            </a:r>
          </a:p>
        </p:txBody>
      </p:sp>
      <p:graphicFrame>
        <p:nvGraphicFramePr>
          <p:cNvPr id="16" name="Table 15"/>
          <p:cNvGraphicFramePr>
            <a:graphicFrameLocks noGrp="1"/>
          </p:cNvGraphicFramePr>
          <p:nvPr>
            <p:extLst>
              <p:ext uri="{D42A27DB-BD31-4B8C-83A1-F6EECF244321}">
                <p14:modId xmlns:p14="http://schemas.microsoft.com/office/powerpoint/2010/main" val="1525992956"/>
              </p:ext>
            </p:extLst>
          </p:nvPr>
        </p:nvGraphicFramePr>
        <p:xfrm>
          <a:off x="6446837" y="5658258"/>
          <a:ext cx="4010429" cy="807028"/>
        </p:xfrm>
        <a:graphic>
          <a:graphicData uri="http://schemas.openxmlformats.org/drawingml/2006/table">
            <a:tbl>
              <a:tblPr firstRow="1" bandRow="1">
                <a:tableStyleId>{5C22544A-7EE6-4342-B048-85BDC9FD1C3A}</a:tableStyleId>
              </a:tblPr>
              <a:tblGrid>
                <a:gridCol w="729169"/>
                <a:gridCol w="1312504"/>
                <a:gridCol w="1968756"/>
              </a:tblGrid>
              <a:tr h="403514">
                <a:tc>
                  <a:txBody>
                    <a:bodyPr/>
                    <a:lstStyle/>
                    <a:p>
                      <a:r>
                        <a:rPr lang="en-US" dirty="0" smtClean="0"/>
                        <a:t>ID</a:t>
                      </a:r>
                      <a:endParaRPr lang="en-US" dirty="0"/>
                    </a:p>
                  </a:txBody>
                  <a:tcPr/>
                </a:tc>
                <a:tc>
                  <a:txBody>
                    <a:bodyPr/>
                    <a:lstStyle/>
                    <a:p>
                      <a:r>
                        <a:rPr lang="en-US" dirty="0" err="1" smtClean="0"/>
                        <a:t>FirstName</a:t>
                      </a:r>
                      <a:endParaRPr lang="en-US" dirty="0"/>
                    </a:p>
                  </a:txBody>
                  <a:tcPr/>
                </a:tc>
                <a:tc>
                  <a:txBody>
                    <a:bodyPr/>
                    <a:lstStyle/>
                    <a:p>
                      <a:r>
                        <a:rPr lang="en-US" dirty="0" err="1" smtClean="0"/>
                        <a:t>LastName</a:t>
                      </a:r>
                      <a:endParaRPr lang="en-US" dirty="0"/>
                    </a:p>
                  </a:txBody>
                  <a:tcPr/>
                </a:tc>
              </a:tr>
              <a:tr h="403514">
                <a:tc>
                  <a:txBody>
                    <a:bodyPr/>
                    <a:lstStyle/>
                    <a:p>
                      <a:r>
                        <a:rPr lang="en-US" dirty="0" smtClean="0"/>
                        <a:t>2</a:t>
                      </a:r>
                      <a:endParaRPr lang="en-US" dirty="0"/>
                    </a:p>
                  </a:txBody>
                  <a:tcPr/>
                </a:tc>
                <a:tc>
                  <a:txBody>
                    <a:bodyPr/>
                    <a:lstStyle/>
                    <a:p>
                      <a:r>
                        <a:rPr lang="en-US" dirty="0" smtClean="0"/>
                        <a:t>John</a:t>
                      </a:r>
                      <a:endParaRPr lang="en-US" dirty="0"/>
                    </a:p>
                  </a:txBody>
                  <a:tcPr/>
                </a:tc>
                <a:tc>
                  <a:txBody>
                    <a:bodyPr/>
                    <a:lstStyle/>
                    <a:p>
                      <a:r>
                        <a:rPr lang="en-US" dirty="0" smtClean="0"/>
                        <a:t>Adams</a:t>
                      </a:r>
                      <a:endParaRPr lang="en-US" dirty="0"/>
                    </a:p>
                  </a:txBody>
                  <a:tcPr/>
                </a:tc>
              </a:tr>
            </a:tbl>
          </a:graphicData>
        </a:graphic>
      </p:graphicFrame>
      <p:sp>
        <p:nvSpPr>
          <p:cNvPr id="17" name="TextBox 16"/>
          <p:cNvSpPr txBox="1"/>
          <p:nvPr/>
        </p:nvSpPr>
        <p:spPr>
          <a:xfrm>
            <a:off x="6316536" y="5173662"/>
            <a:ext cx="1927451" cy="627864"/>
          </a:xfrm>
          <a:prstGeom prst="rect">
            <a:avLst/>
          </a:prstGeom>
          <a:noFill/>
        </p:spPr>
        <p:txBody>
          <a:bodyPr wrap="none" lIns="182880" tIns="146304" rIns="182880" bIns="146304" rtlCol="0">
            <a:spAutoFit/>
          </a:bodyPr>
          <a:lstStyle/>
          <a:p>
            <a:pPr>
              <a:lnSpc>
                <a:spcPct val="90000"/>
              </a:lnSpc>
              <a:spcAft>
                <a:spcPts val="600"/>
              </a:spcAft>
            </a:pPr>
            <a:r>
              <a:rPr lang="en-US" sz="2400" dirty="0" smtClean="0">
                <a:gradFill>
                  <a:gsLst>
                    <a:gs pos="2917">
                      <a:schemeClr val="tx1"/>
                    </a:gs>
                    <a:gs pos="30000">
                      <a:schemeClr val="tx1"/>
                    </a:gs>
                  </a:gsLst>
                  <a:lin ang="5400000" scaled="0"/>
                </a:gradFill>
              </a:rPr>
              <a:t>Unchanged</a:t>
            </a:r>
          </a:p>
        </p:txBody>
      </p:sp>
      <p:cxnSp>
        <p:nvCxnSpPr>
          <p:cNvPr id="21" name="Straight Connector 20"/>
          <p:cNvCxnSpPr/>
          <p:nvPr/>
        </p:nvCxnSpPr>
        <p:spPr>
          <a:xfrm>
            <a:off x="0" y="3573462"/>
            <a:ext cx="12314237"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2" name="Right Arrow 21"/>
          <p:cNvSpPr/>
          <p:nvPr/>
        </p:nvSpPr>
        <p:spPr bwMode="auto">
          <a:xfrm>
            <a:off x="5178710" y="2208962"/>
            <a:ext cx="978408" cy="484632"/>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85706491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SQL Saturday Sponsors</a:t>
            </a:r>
            <a:endParaRPr lang="en-US" dirty="0"/>
          </a:p>
        </p:txBody>
      </p:sp>
      <p:pic>
        <p:nvPicPr>
          <p:cNvPr id="4" name="Picture 3"/>
          <p:cNvPicPr>
            <a:picLocks noChangeAspect="1"/>
          </p:cNvPicPr>
          <p:nvPr/>
        </p:nvPicPr>
        <p:blipFill>
          <a:blip r:embed="rId2"/>
          <a:stretch>
            <a:fillRect/>
          </a:stretch>
        </p:blipFill>
        <p:spPr>
          <a:xfrm>
            <a:off x="1614507" y="1547273"/>
            <a:ext cx="2872763" cy="1179885"/>
          </a:xfrm>
          <a:prstGeom prst="rect">
            <a:avLst/>
          </a:prstGeom>
        </p:spPr>
      </p:pic>
      <p:pic>
        <p:nvPicPr>
          <p:cNvPr id="5" name="Picture 4"/>
          <p:cNvPicPr>
            <a:picLocks noChangeAspect="1"/>
          </p:cNvPicPr>
          <p:nvPr/>
        </p:nvPicPr>
        <p:blipFill>
          <a:blip r:embed="rId3"/>
          <a:stretch>
            <a:fillRect/>
          </a:stretch>
        </p:blipFill>
        <p:spPr>
          <a:xfrm>
            <a:off x="4237225" y="1607328"/>
            <a:ext cx="2539453" cy="1010320"/>
          </a:xfrm>
          <a:prstGeom prst="rect">
            <a:avLst/>
          </a:prstGeom>
        </p:spPr>
      </p:pic>
      <p:pic>
        <p:nvPicPr>
          <p:cNvPr id="7" name="Picture 6"/>
          <p:cNvPicPr>
            <a:picLocks noChangeAspect="1"/>
          </p:cNvPicPr>
          <p:nvPr/>
        </p:nvPicPr>
        <p:blipFill>
          <a:blip r:embed="rId4"/>
          <a:stretch>
            <a:fillRect/>
          </a:stretch>
        </p:blipFill>
        <p:spPr>
          <a:xfrm>
            <a:off x="7053467" y="1768208"/>
            <a:ext cx="2560031" cy="688560"/>
          </a:xfrm>
          <a:prstGeom prst="rect">
            <a:avLst/>
          </a:prstGeom>
        </p:spPr>
      </p:pic>
      <p:pic>
        <p:nvPicPr>
          <p:cNvPr id="8" name="Picture 7"/>
          <p:cNvPicPr>
            <a:picLocks noChangeAspect="1"/>
          </p:cNvPicPr>
          <p:nvPr/>
        </p:nvPicPr>
        <p:blipFill>
          <a:blip r:embed="rId5"/>
          <a:stretch>
            <a:fillRect/>
          </a:stretch>
        </p:blipFill>
        <p:spPr>
          <a:xfrm>
            <a:off x="1738915" y="2727157"/>
            <a:ext cx="2498309" cy="892254"/>
          </a:xfrm>
          <a:prstGeom prst="rect">
            <a:avLst/>
          </a:prstGeom>
        </p:spPr>
      </p:pic>
      <p:pic>
        <p:nvPicPr>
          <p:cNvPr id="9" name="Picture 8"/>
          <p:cNvPicPr>
            <a:picLocks noChangeAspect="1"/>
          </p:cNvPicPr>
          <p:nvPr/>
        </p:nvPicPr>
        <p:blipFill>
          <a:blip r:embed="rId6"/>
          <a:stretch>
            <a:fillRect/>
          </a:stretch>
        </p:blipFill>
        <p:spPr>
          <a:xfrm>
            <a:off x="4237225" y="2828571"/>
            <a:ext cx="3033038" cy="643372"/>
          </a:xfrm>
          <a:prstGeom prst="rect">
            <a:avLst/>
          </a:prstGeom>
        </p:spPr>
      </p:pic>
      <p:pic>
        <p:nvPicPr>
          <p:cNvPr id="10" name="Picture 9"/>
          <p:cNvPicPr>
            <a:picLocks noChangeAspect="1"/>
          </p:cNvPicPr>
          <p:nvPr/>
        </p:nvPicPr>
        <p:blipFill>
          <a:blip r:embed="rId7"/>
          <a:stretch>
            <a:fillRect/>
          </a:stretch>
        </p:blipFill>
        <p:spPr>
          <a:xfrm>
            <a:off x="1678365" y="3779536"/>
            <a:ext cx="1816690" cy="550197"/>
          </a:xfrm>
          <a:prstGeom prst="rect">
            <a:avLst/>
          </a:prstGeom>
        </p:spPr>
      </p:pic>
      <p:pic>
        <p:nvPicPr>
          <p:cNvPr id="11" name="Picture 10"/>
          <p:cNvPicPr>
            <a:picLocks noChangeAspect="1"/>
          </p:cNvPicPr>
          <p:nvPr/>
        </p:nvPicPr>
        <p:blipFill>
          <a:blip r:embed="rId8"/>
          <a:stretch>
            <a:fillRect/>
          </a:stretch>
        </p:blipFill>
        <p:spPr>
          <a:xfrm>
            <a:off x="3503688" y="3728921"/>
            <a:ext cx="1911997" cy="672351"/>
          </a:xfrm>
          <a:prstGeom prst="rect">
            <a:avLst/>
          </a:prstGeom>
        </p:spPr>
      </p:pic>
      <p:pic>
        <p:nvPicPr>
          <p:cNvPr id="12" name="Picture 11"/>
          <p:cNvPicPr>
            <a:picLocks noChangeAspect="1"/>
          </p:cNvPicPr>
          <p:nvPr/>
        </p:nvPicPr>
        <p:blipFill>
          <a:blip r:embed="rId9"/>
          <a:stretch>
            <a:fillRect/>
          </a:stretch>
        </p:blipFill>
        <p:spPr>
          <a:xfrm>
            <a:off x="5463653" y="3779536"/>
            <a:ext cx="1738917" cy="563448"/>
          </a:xfrm>
          <a:prstGeom prst="rect">
            <a:avLst/>
          </a:prstGeom>
        </p:spPr>
      </p:pic>
      <p:pic>
        <p:nvPicPr>
          <p:cNvPr id="13" name="Picture 12"/>
          <p:cNvPicPr>
            <a:picLocks noChangeAspect="1"/>
          </p:cNvPicPr>
          <p:nvPr/>
        </p:nvPicPr>
        <p:blipFill>
          <a:blip r:embed="rId10"/>
          <a:stretch>
            <a:fillRect/>
          </a:stretch>
        </p:blipFill>
        <p:spPr>
          <a:xfrm>
            <a:off x="7402252" y="3663127"/>
            <a:ext cx="1670914" cy="534304"/>
          </a:xfrm>
          <a:prstGeom prst="rect">
            <a:avLst/>
          </a:prstGeom>
        </p:spPr>
      </p:pic>
      <p:pic>
        <p:nvPicPr>
          <p:cNvPr id="14" name="Picture 13"/>
          <p:cNvPicPr>
            <a:picLocks noChangeAspect="1"/>
          </p:cNvPicPr>
          <p:nvPr/>
        </p:nvPicPr>
        <p:blipFill>
          <a:blip r:embed="rId11"/>
          <a:stretch>
            <a:fillRect/>
          </a:stretch>
        </p:blipFill>
        <p:spPr>
          <a:xfrm>
            <a:off x="9210340" y="3622060"/>
            <a:ext cx="1670914" cy="621736"/>
          </a:xfrm>
          <a:prstGeom prst="rect">
            <a:avLst/>
          </a:prstGeom>
        </p:spPr>
      </p:pic>
      <p:pic>
        <p:nvPicPr>
          <p:cNvPr id="15" name="Picture 14"/>
          <p:cNvPicPr>
            <a:picLocks noChangeAspect="1"/>
          </p:cNvPicPr>
          <p:nvPr/>
        </p:nvPicPr>
        <p:blipFill>
          <a:blip r:embed="rId12"/>
          <a:stretch>
            <a:fillRect/>
          </a:stretch>
        </p:blipFill>
        <p:spPr>
          <a:xfrm>
            <a:off x="6963722" y="4983518"/>
            <a:ext cx="1369761" cy="427443"/>
          </a:xfrm>
          <a:prstGeom prst="rect">
            <a:avLst/>
          </a:prstGeom>
        </p:spPr>
      </p:pic>
      <p:pic>
        <p:nvPicPr>
          <p:cNvPr id="16" name="Picture 15"/>
          <p:cNvPicPr>
            <a:picLocks noChangeAspect="1"/>
          </p:cNvPicPr>
          <p:nvPr/>
        </p:nvPicPr>
        <p:blipFill>
          <a:blip r:embed="rId13"/>
          <a:stretch>
            <a:fillRect/>
          </a:stretch>
        </p:blipFill>
        <p:spPr>
          <a:xfrm>
            <a:off x="3442264" y="4951559"/>
            <a:ext cx="1738917" cy="446872"/>
          </a:xfrm>
          <a:prstGeom prst="rect">
            <a:avLst/>
          </a:prstGeom>
        </p:spPr>
      </p:pic>
      <p:pic>
        <p:nvPicPr>
          <p:cNvPr id="17" name="Picture 16"/>
          <p:cNvPicPr>
            <a:picLocks noChangeAspect="1"/>
          </p:cNvPicPr>
          <p:nvPr/>
        </p:nvPicPr>
        <p:blipFill>
          <a:blip r:embed="rId14"/>
          <a:stretch>
            <a:fillRect/>
          </a:stretch>
        </p:blipFill>
        <p:spPr>
          <a:xfrm>
            <a:off x="8410178" y="4729505"/>
            <a:ext cx="1913780" cy="631450"/>
          </a:xfrm>
          <a:prstGeom prst="rect">
            <a:avLst/>
          </a:prstGeom>
        </p:spPr>
      </p:pic>
      <p:pic>
        <p:nvPicPr>
          <p:cNvPr id="3" name="Picture 2"/>
          <p:cNvPicPr>
            <a:picLocks noChangeAspect="1"/>
          </p:cNvPicPr>
          <p:nvPr/>
        </p:nvPicPr>
        <p:blipFill>
          <a:blip r:embed="rId15"/>
          <a:stretch>
            <a:fillRect/>
          </a:stretch>
        </p:blipFill>
        <p:spPr>
          <a:xfrm>
            <a:off x="7270262" y="2689326"/>
            <a:ext cx="2343235" cy="854440"/>
          </a:xfrm>
          <a:prstGeom prst="rect">
            <a:avLst/>
          </a:prstGeom>
        </p:spPr>
      </p:pic>
      <p:pic>
        <p:nvPicPr>
          <p:cNvPr id="6" name="Picture 5"/>
          <p:cNvPicPr>
            <a:picLocks noChangeAspect="1"/>
          </p:cNvPicPr>
          <p:nvPr/>
        </p:nvPicPr>
        <p:blipFill>
          <a:blip r:embed="rId16"/>
          <a:stretch>
            <a:fillRect/>
          </a:stretch>
        </p:blipFill>
        <p:spPr>
          <a:xfrm>
            <a:off x="1620134" y="4729504"/>
            <a:ext cx="1874921" cy="748026"/>
          </a:xfrm>
          <a:prstGeom prst="rect">
            <a:avLst/>
          </a:prstGeom>
        </p:spPr>
      </p:pic>
      <p:pic>
        <p:nvPicPr>
          <p:cNvPr id="18" name="Picture 17"/>
          <p:cNvPicPr>
            <a:picLocks noChangeAspect="1"/>
          </p:cNvPicPr>
          <p:nvPr/>
        </p:nvPicPr>
        <p:blipFill>
          <a:blip r:embed="rId17"/>
          <a:stretch>
            <a:fillRect/>
          </a:stretch>
        </p:blipFill>
        <p:spPr>
          <a:xfrm>
            <a:off x="5186968" y="4816825"/>
            <a:ext cx="1700058" cy="621736"/>
          </a:xfrm>
          <a:prstGeom prst="rect">
            <a:avLst/>
          </a:prstGeom>
        </p:spPr>
      </p:pic>
    </p:spTree>
    <p:extLst>
      <p:ext uri="{BB962C8B-B14F-4D97-AF65-F5344CB8AC3E}">
        <p14:creationId xmlns:p14="http://schemas.microsoft.com/office/powerpoint/2010/main" val="22233286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Demo</a:t>
            </a:r>
            <a:endParaRPr lang="en-US" dirty="0"/>
          </a:p>
        </p:txBody>
      </p:sp>
      <p:sp>
        <p:nvSpPr>
          <p:cNvPr id="6" name="Text Placeholder 5"/>
          <p:cNvSpPr>
            <a:spLocks noGrp="1"/>
          </p:cNvSpPr>
          <p:nvPr>
            <p:ph type="body" sz="quarter" idx="12"/>
          </p:nvPr>
        </p:nvSpPr>
        <p:spPr/>
        <p:txBody>
          <a:bodyPr/>
          <a:lstStyle/>
          <a:p>
            <a:pPr marL="571500" indent="-571500">
              <a:buFont typeface="Arial" panose="020B0604020202020204" pitchFamily="34" charset="0"/>
              <a:buChar char="•"/>
            </a:pPr>
            <a:r>
              <a:rPr lang="en-US" dirty="0"/>
              <a:t>Schema Compare</a:t>
            </a:r>
          </a:p>
          <a:p>
            <a:pPr marL="571500" indent="-571500">
              <a:buFont typeface="Arial" panose="020B0604020202020204" pitchFamily="34" charset="0"/>
              <a:buChar char="•"/>
            </a:pPr>
            <a:r>
              <a:rPr lang="en-US" dirty="0"/>
              <a:t>Data Compare</a:t>
            </a:r>
          </a:p>
        </p:txBody>
      </p:sp>
    </p:spTree>
    <p:extLst>
      <p:ext uri="{BB962C8B-B14F-4D97-AF65-F5344CB8AC3E}">
        <p14:creationId xmlns:p14="http://schemas.microsoft.com/office/powerpoint/2010/main" val="1491654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7200" dirty="0" smtClean="0"/>
              <a:t>Using SSDT Projects</a:t>
            </a:r>
            <a:endParaRPr lang="en-US" sz="7200" dirty="0"/>
          </a:p>
        </p:txBody>
      </p:sp>
    </p:spTree>
    <p:extLst>
      <p:ext uri="{BB962C8B-B14F-4D97-AF65-F5344CB8AC3E}">
        <p14:creationId xmlns:p14="http://schemas.microsoft.com/office/powerpoint/2010/main" val="483922460"/>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Reverse Engineer from Existing</a:t>
            </a:r>
          </a:p>
        </p:txBody>
      </p:sp>
      <p:sp>
        <p:nvSpPr>
          <p:cNvPr id="5" name="Content Placeholder 2"/>
          <p:cNvSpPr txBox="1">
            <a:spLocks/>
          </p:cNvSpPr>
          <p:nvPr/>
        </p:nvSpPr>
        <p:spPr>
          <a:xfrm>
            <a:off x="609599" y="1352550"/>
            <a:ext cx="5075237" cy="4506911"/>
          </a:xfrm>
          <a:prstGeom prst="rect">
            <a:avLst/>
          </a:prstGeom>
        </p:spPr>
        <p:txBody>
          <a:bodyPr>
            <a:normAutofit fontScale="92500" lnSpcReduction="10000"/>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t>Reverse Engineering is a special form of model builder, which scripts the content of a source database in the form of SQL scripts (model DSL input format) to construct a model</a:t>
            </a:r>
          </a:p>
        </p:txBody>
      </p:sp>
      <p:pic>
        <p:nvPicPr>
          <p:cNvPr id="6"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6531447" y="2659062"/>
            <a:ext cx="5011982" cy="2356262"/>
          </a:xfrm>
          <a:prstGeom prst="rect">
            <a:avLst/>
          </a:prstGeom>
        </p:spPr>
      </p:pic>
    </p:spTree>
    <p:extLst>
      <p:ext uri="{BB962C8B-B14F-4D97-AF65-F5344CB8AC3E}">
        <p14:creationId xmlns:p14="http://schemas.microsoft.com/office/powerpoint/2010/main" val="707100069"/>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Demo</a:t>
            </a:r>
            <a:endParaRPr lang="en-US" dirty="0"/>
          </a:p>
        </p:txBody>
      </p:sp>
      <p:sp>
        <p:nvSpPr>
          <p:cNvPr id="7" name="Text Placeholder 6"/>
          <p:cNvSpPr>
            <a:spLocks noGrp="1"/>
          </p:cNvSpPr>
          <p:nvPr>
            <p:ph type="body" sz="quarter" idx="12"/>
          </p:nvPr>
        </p:nvSpPr>
        <p:spPr/>
        <p:txBody>
          <a:bodyPr/>
          <a:lstStyle/>
          <a:p>
            <a:pPr marL="571500" indent="-571500">
              <a:buFont typeface="Arial" panose="020B0604020202020204" pitchFamily="34" charset="0"/>
              <a:buChar char="•"/>
            </a:pPr>
            <a:r>
              <a:rPr lang="en-US" dirty="0" smtClean="0"/>
              <a:t>Reverse Engineer from Existing</a:t>
            </a:r>
          </a:p>
          <a:p>
            <a:pPr marL="571500" indent="-571500">
              <a:buFont typeface="Arial" panose="020B0604020202020204" pitchFamily="34" charset="0"/>
              <a:buChar char="•"/>
            </a:pPr>
            <a:r>
              <a:rPr lang="en-US" dirty="0" smtClean="0"/>
              <a:t>IDE Features</a:t>
            </a:r>
          </a:p>
          <a:p>
            <a:pPr marL="1155700" lvl="1" indent="-571500"/>
            <a:r>
              <a:rPr lang="en-US" dirty="0"/>
              <a:t>Go To Definition/Find All References/Refactoring</a:t>
            </a:r>
          </a:p>
          <a:p>
            <a:pPr marL="1155700" lvl="1" indent="-571500"/>
            <a:r>
              <a:rPr lang="en-US" dirty="0"/>
              <a:t>Edition Aware </a:t>
            </a:r>
            <a:r>
              <a:rPr lang="en-US" dirty="0" smtClean="0"/>
              <a:t>Targeting</a:t>
            </a:r>
          </a:p>
          <a:p>
            <a:pPr marL="1155700" lvl="1" indent="-571500"/>
            <a:r>
              <a:rPr lang="en-US" dirty="0"/>
              <a:t>Detection of Breaking Schema </a:t>
            </a:r>
            <a:r>
              <a:rPr lang="en-US" dirty="0" smtClean="0"/>
              <a:t>Changes</a:t>
            </a:r>
          </a:p>
          <a:p>
            <a:pPr marL="1155700" lvl="1" indent="-571500"/>
            <a:r>
              <a:rPr lang="en-US" dirty="0" smtClean="0"/>
              <a:t>Debugging</a:t>
            </a:r>
            <a:endParaRPr lang="en-US" dirty="0"/>
          </a:p>
        </p:txBody>
      </p:sp>
    </p:spTree>
    <p:extLst>
      <p:ext uri="{BB962C8B-B14F-4D97-AF65-F5344CB8AC3E}">
        <p14:creationId xmlns:p14="http://schemas.microsoft.com/office/powerpoint/2010/main" val="330632871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74638" y="1212850"/>
            <a:ext cx="11887200" cy="5626156"/>
          </a:xfrm>
        </p:spPr>
        <p:txBody>
          <a:bodyPr/>
          <a:lstStyle/>
          <a:p>
            <a:r>
              <a:rPr lang="en-US" dirty="0"/>
              <a:t>Data-Tier Application Component (DAC)</a:t>
            </a:r>
          </a:p>
          <a:p>
            <a:pPr lvl="1"/>
            <a:r>
              <a:rPr lang="en-US" dirty="0"/>
              <a:t>SQL Server database registered as Data-Tier Application Component</a:t>
            </a:r>
          </a:p>
          <a:p>
            <a:r>
              <a:rPr lang="en-US" dirty="0"/>
              <a:t>DAC is a self contained entity of a database used by an application</a:t>
            </a:r>
          </a:p>
          <a:p>
            <a:pPr lvl="1"/>
            <a:r>
              <a:rPr lang="en-US" dirty="0"/>
              <a:t>Unit of deployment and management</a:t>
            </a:r>
          </a:p>
          <a:p>
            <a:r>
              <a:rPr lang="en-US" dirty="0"/>
              <a:t>Authored along side your application code</a:t>
            </a:r>
          </a:p>
          <a:p>
            <a:pPr lvl="1"/>
            <a:r>
              <a:rPr lang="en-US" dirty="0"/>
              <a:t>Compiled into a DAC package (DACPAC)</a:t>
            </a:r>
          </a:p>
          <a:p>
            <a:r>
              <a:rPr lang="en-US" dirty="0"/>
              <a:t>Extracted for existing databases</a:t>
            </a:r>
          </a:p>
          <a:p>
            <a:pPr lvl="1"/>
            <a:r>
              <a:rPr lang="en-US" dirty="0"/>
              <a:t>Database extracted (DACPAC) or exported (BACPAC) into packages</a:t>
            </a:r>
          </a:p>
          <a:p>
            <a:r>
              <a:rPr lang="en-US" dirty="0"/>
              <a:t>Package is deployable to SQL Server and SQL </a:t>
            </a:r>
            <a:r>
              <a:rPr lang="en-US" dirty="0" smtClean="0"/>
              <a:t>Azure</a:t>
            </a:r>
            <a:endParaRPr lang="en-US" dirty="0"/>
          </a:p>
        </p:txBody>
      </p:sp>
      <p:sp>
        <p:nvSpPr>
          <p:cNvPr id="4" name="Title 3"/>
          <p:cNvSpPr>
            <a:spLocks noGrp="1"/>
          </p:cNvSpPr>
          <p:nvPr>
            <p:ph type="title"/>
          </p:nvPr>
        </p:nvSpPr>
        <p:spPr/>
        <p:txBody>
          <a:bodyPr/>
          <a:lstStyle/>
          <a:p>
            <a:r>
              <a:rPr lang="en-US" dirty="0"/>
              <a:t>What is a Data-Tier </a:t>
            </a:r>
            <a:r>
              <a:rPr lang="en-US" dirty="0" smtClean="0"/>
              <a:t>Application?</a:t>
            </a:r>
            <a:endParaRPr lang="en-US" dirty="0"/>
          </a:p>
        </p:txBody>
      </p:sp>
    </p:spTree>
    <p:extLst>
      <p:ext uri="{BB962C8B-B14F-4D97-AF65-F5344CB8AC3E}">
        <p14:creationId xmlns:p14="http://schemas.microsoft.com/office/powerpoint/2010/main" val="2312460426"/>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DAC Lifecycle</a:t>
            </a:r>
          </a:p>
        </p:txBody>
      </p:sp>
      <p:graphicFrame>
        <p:nvGraphicFramePr>
          <p:cNvPr id="4" name="Diagram 3"/>
          <p:cNvGraphicFramePr/>
          <p:nvPr>
            <p:extLst>
              <p:ext uri="{D42A27DB-BD31-4B8C-83A1-F6EECF244321}">
                <p14:modId xmlns:p14="http://schemas.microsoft.com/office/powerpoint/2010/main" val="1688278853"/>
              </p:ext>
            </p:extLst>
          </p:nvPr>
        </p:nvGraphicFramePr>
        <p:xfrm>
          <a:off x="152399" y="1023408"/>
          <a:ext cx="12011803" cy="575045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p:cNvSpPr txBox="1"/>
          <p:nvPr/>
        </p:nvSpPr>
        <p:spPr>
          <a:xfrm>
            <a:off x="1036637" y="2354262"/>
            <a:ext cx="1757341" cy="627864"/>
          </a:xfrm>
          <a:prstGeom prst="rect">
            <a:avLst/>
          </a:prstGeom>
          <a:noFill/>
        </p:spPr>
        <p:txBody>
          <a:bodyPr wrap="none" lIns="182880" tIns="146304" rIns="182880" bIns="146304" rtlCol="0">
            <a:spAutoFit/>
          </a:bodyPr>
          <a:lstStyle/>
          <a:p>
            <a:pPr>
              <a:lnSpc>
                <a:spcPct val="90000"/>
              </a:lnSpc>
              <a:spcAft>
                <a:spcPts val="600"/>
              </a:spcAft>
            </a:pPr>
            <a:r>
              <a:rPr lang="en-US" sz="2400" dirty="0" smtClean="0">
                <a:solidFill>
                  <a:schemeClr val="bg1"/>
                </a:solidFill>
              </a:rPr>
              <a:t>Developer</a:t>
            </a:r>
          </a:p>
        </p:txBody>
      </p:sp>
      <p:sp>
        <p:nvSpPr>
          <p:cNvPr id="6" name="TextBox 5"/>
          <p:cNvSpPr txBox="1"/>
          <p:nvPr/>
        </p:nvSpPr>
        <p:spPr>
          <a:xfrm>
            <a:off x="4846637" y="2354262"/>
            <a:ext cx="960840" cy="627864"/>
          </a:xfrm>
          <a:prstGeom prst="rect">
            <a:avLst/>
          </a:prstGeom>
          <a:noFill/>
        </p:spPr>
        <p:txBody>
          <a:bodyPr wrap="none" lIns="182880" tIns="146304" rIns="182880" bIns="146304" rtlCol="0">
            <a:spAutoFit/>
          </a:bodyPr>
          <a:lstStyle/>
          <a:p>
            <a:pPr>
              <a:lnSpc>
                <a:spcPct val="90000"/>
              </a:lnSpc>
              <a:spcAft>
                <a:spcPts val="600"/>
              </a:spcAft>
            </a:pPr>
            <a:r>
              <a:rPr lang="en-US" sz="2400" dirty="0" smtClean="0">
                <a:solidFill>
                  <a:schemeClr val="bg1"/>
                </a:solidFill>
              </a:rPr>
              <a:t>DBA</a:t>
            </a:r>
          </a:p>
        </p:txBody>
      </p:sp>
      <p:sp>
        <p:nvSpPr>
          <p:cNvPr id="7" name="TextBox 6"/>
          <p:cNvSpPr txBox="1"/>
          <p:nvPr/>
        </p:nvSpPr>
        <p:spPr>
          <a:xfrm>
            <a:off x="9113837" y="2354262"/>
            <a:ext cx="1975541" cy="627864"/>
          </a:xfrm>
          <a:prstGeom prst="rect">
            <a:avLst/>
          </a:prstGeom>
          <a:noFill/>
        </p:spPr>
        <p:txBody>
          <a:bodyPr wrap="none" lIns="182880" tIns="146304" rIns="182880" bIns="146304" rtlCol="0">
            <a:spAutoFit/>
          </a:bodyPr>
          <a:lstStyle/>
          <a:p>
            <a:pPr>
              <a:lnSpc>
                <a:spcPct val="90000"/>
              </a:lnSpc>
              <a:spcAft>
                <a:spcPts val="600"/>
              </a:spcAft>
            </a:pPr>
            <a:r>
              <a:rPr lang="en-US" sz="2400" dirty="0" smtClean="0">
                <a:solidFill>
                  <a:schemeClr val="bg1"/>
                </a:solidFill>
              </a:rPr>
              <a:t>DBA/Admin</a:t>
            </a:r>
          </a:p>
        </p:txBody>
      </p:sp>
      <p:pic>
        <p:nvPicPr>
          <p:cNvPr id="8" name="Picture 7"/>
          <p:cNvPicPr>
            <a:picLocks noChangeAspect="1"/>
          </p:cNvPicPr>
          <p:nvPr/>
        </p:nvPicPr>
        <p:blipFill rotWithShape="1">
          <a:blip r:embed="rId7"/>
          <a:srcRect l="18333" t="50370" r="65417" b="34074"/>
          <a:stretch/>
        </p:blipFill>
        <p:spPr>
          <a:xfrm>
            <a:off x="5684837" y="4335462"/>
            <a:ext cx="4669970" cy="2514600"/>
          </a:xfrm>
          <a:prstGeom prst="rect">
            <a:avLst/>
          </a:prstGeom>
        </p:spPr>
      </p:pic>
    </p:spTree>
    <p:extLst>
      <p:ext uri="{BB962C8B-B14F-4D97-AF65-F5344CB8AC3E}">
        <p14:creationId xmlns:p14="http://schemas.microsoft.com/office/powerpoint/2010/main" val="2324383114"/>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3742563"/>
          </a:xfrm>
        </p:spPr>
        <p:txBody>
          <a:bodyPr/>
          <a:lstStyle/>
          <a:p>
            <a:r>
              <a:rPr lang="en-US" dirty="0"/>
              <a:t>A </a:t>
            </a:r>
            <a:r>
              <a:rPr lang="en-US" dirty="0" smtClean="0"/>
              <a:t>DACPAC </a:t>
            </a:r>
            <a:r>
              <a:rPr lang="en-US" dirty="0"/>
              <a:t>is </a:t>
            </a:r>
            <a:r>
              <a:rPr lang="en-US" dirty="0" smtClean="0"/>
              <a:t>a file </a:t>
            </a:r>
            <a:r>
              <a:rPr lang="en-US" dirty="0"/>
              <a:t>that encapsulates the database </a:t>
            </a:r>
            <a:r>
              <a:rPr lang="en-US" dirty="0" smtClean="0"/>
              <a:t>schema.</a:t>
            </a:r>
          </a:p>
          <a:p>
            <a:pPr lvl="1"/>
            <a:r>
              <a:rPr lang="en-US" dirty="0" smtClean="0"/>
              <a:t>Used to migrate schema changes between environments.</a:t>
            </a:r>
          </a:p>
          <a:p>
            <a:r>
              <a:rPr lang="en-US" dirty="0" smtClean="0"/>
              <a:t>A </a:t>
            </a:r>
            <a:r>
              <a:rPr lang="en-US" dirty="0"/>
              <a:t>BACPAC is a </a:t>
            </a:r>
            <a:r>
              <a:rPr lang="en-US" dirty="0" smtClean="0"/>
              <a:t>file </a:t>
            </a:r>
            <a:r>
              <a:rPr lang="en-US" dirty="0"/>
              <a:t>that encapsulates the database schema as well as the data stored in the database</a:t>
            </a:r>
            <a:r>
              <a:rPr lang="en-US" dirty="0" smtClean="0"/>
              <a:t>.</a:t>
            </a:r>
          </a:p>
          <a:p>
            <a:pPr lvl="1"/>
            <a:r>
              <a:rPr lang="en-US" dirty="0" smtClean="0"/>
              <a:t>Used to move to a new server</a:t>
            </a:r>
          </a:p>
          <a:p>
            <a:pPr lvl="1"/>
            <a:r>
              <a:rPr lang="en-US" dirty="0" smtClean="0"/>
              <a:t>Used to backup a </a:t>
            </a:r>
            <a:r>
              <a:rPr lang="en-US" dirty="0" err="1" smtClean="0"/>
              <a:t>db</a:t>
            </a:r>
            <a:r>
              <a:rPr lang="en-US" dirty="0" smtClean="0"/>
              <a:t> in an “open” format (</a:t>
            </a:r>
            <a:r>
              <a:rPr lang="en-US" dirty="0" err="1" smtClean="0"/>
              <a:t>json</a:t>
            </a:r>
            <a:r>
              <a:rPr lang="en-US" dirty="0" smtClean="0"/>
              <a:t>)</a:t>
            </a:r>
          </a:p>
        </p:txBody>
      </p:sp>
      <p:sp>
        <p:nvSpPr>
          <p:cNvPr id="3" name="Title 2"/>
          <p:cNvSpPr>
            <a:spLocks noGrp="1"/>
          </p:cNvSpPr>
          <p:nvPr>
            <p:ph type="title"/>
          </p:nvPr>
        </p:nvSpPr>
        <p:spPr/>
        <p:txBody>
          <a:bodyPr/>
          <a:lstStyle/>
          <a:p>
            <a:r>
              <a:rPr lang="en-US" dirty="0" smtClean="0"/>
              <a:t>DACPAC vs BACPAC</a:t>
            </a:r>
            <a:endParaRPr lang="en-US" dirty="0"/>
          </a:p>
        </p:txBody>
      </p:sp>
    </p:spTree>
    <p:extLst>
      <p:ext uri="{BB962C8B-B14F-4D97-AF65-F5344CB8AC3E}">
        <p14:creationId xmlns:p14="http://schemas.microsoft.com/office/powerpoint/2010/main" val="3199071303"/>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7188" y="0"/>
            <a:ext cx="11857537" cy="6995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80991078"/>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74638" y="1212850"/>
            <a:ext cx="11887200" cy="1415772"/>
          </a:xfrm>
        </p:spPr>
        <p:txBody>
          <a:bodyPr/>
          <a:lstStyle/>
          <a:p>
            <a:r>
              <a:rPr lang="en-US" dirty="0" smtClean="0"/>
              <a:t>Push from within VS</a:t>
            </a:r>
          </a:p>
          <a:p>
            <a:endParaRPr lang="en-US" dirty="0"/>
          </a:p>
        </p:txBody>
      </p:sp>
      <p:sp>
        <p:nvSpPr>
          <p:cNvPr id="4" name="Title 3"/>
          <p:cNvSpPr>
            <a:spLocks noGrp="1"/>
          </p:cNvSpPr>
          <p:nvPr>
            <p:ph type="title"/>
          </p:nvPr>
        </p:nvSpPr>
        <p:spPr/>
        <p:txBody>
          <a:bodyPr/>
          <a:lstStyle/>
          <a:p>
            <a:r>
              <a:rPr lang="en-US" dirty="0"/>
              <a:t>Publishing via </a:t>
            </a:r>
            <a:r>
              <a:rPr lang="en-US" dirty="0" smtClean="0"/>
              <a:t>TSQL</a:t>
            </a:r>
            <a:endParaRPr lang="en-US" dirty="0"/>
          </a:p>
        </p:txBody>
      </p:sp>
    </p:spTree>
    <p:extLst>
      <p:ext uri="{BB962C8B-B14F-4D97-AF65-F5344CB8AC3E}">
        <p14:creationId xmlns:p14="http://schemas.microsoft.com/office/powerpoint/2010/main" val="3423070176"/>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3582519"/>
          </a:xfrm>
        </p:spPr>
        <p:txBody>
          <a:bodyPr/>
          <a:lstStyle/>
          <a:p>
            <a:r>
              <a:rPr lang="en-US" dirty="0" smtClean="0"/>
              <a:t>“</a:t>
            </a:r>
            <a:r>
              <a:rPr lang="en-US" dirty="0" err="1" smtClean="0"/>
              <a:t>msi</a:t>
            </a:r>
            <a:r>
              <a:rPr lang="en-US" dirty="0" smtClean="0"/>
              <a:t> for </a:t>
            </a:r>
            <a:r>
              <a:rPr lang="en-US" dirty="0" err="1" smtClean="0"/>
              <a:t>db</a:t>
            </a:r>
            <a:r>
              <a:rPr lang="en-US" dirty="0" smtClean="0"/>
              <a:t> changes”</a:t>
            </a:r>
          </a:p>
          <a:p>
            <a:r>
              <a:rPr lang="en-US" dirty="0" smtClean="0"/>
              <a:t>Push from within VS</a:t>
            </a:r>
          </a:p>
          <a:p>
            <a:r>
              <a:rPr lang="en-US" dirty="0" smtClean="0"/>
              <a:t>Push from SSMS</a:t>
            </a:r>
          </a:p>
          <a:p>
            <a:r>
              <a:rPr lang="en-US" dirty="0" smtClean="0"/>
              <a:t>Push from command line</a:t>
            </a:r>
          </a:p>
          <a:p>
            <a:pPr lvl="1"/>
            <a:r>
              <a:rPr lang="en-US" dirty="0" err="1" smtClean="0"/>
              <a:t>SqlPackage</a:t>
            </a:r>
            <a:endParaRPr lang="en-US" dirty="0" smtClean="0"/>
          </a:p>
          <a:p>
            <a:pPr lvl="1"/>
            <a:r>
              <a:rPr lang="en-US" dirty="0" err="1" smtClean="0"/>
              <a:t>MSDeploy</a:t>
            </a:r>
            <a:endParaRPr lang="en-US" dirty="0"/>
          </a:p>
        </p:txBody>
      </p:sp>
      <p:sp>
        <p:nvSpPr>
          <p:cNvPr id="3" name="Title 2"/>
          <p:cNvSpPr>
            <a:spLocks noGrp="1"/>
          </p:cNvSpPr>
          <p:nvPr>
            <p:ph type="title"/>
          </p:nvPr>
        </p:nvSpPr>
        <p:spPr/>
        <p:txBody>
          <a:bodyPr/>
          <a:lstStyle/>
          <a:p>
            <a:r>
              <a:rPr lang="en-US" dirty="0" smtClean="0"/>
              <a:t>Publishing via DACPAC</a:t>
            </a:r>
            <a:endParaRPr lang="en-US" dirty="0"/>
          </a:p>
        </p:txBody>
      </p:sp>
    </p:spTree>
    <p:extLst>
      <p:ext uri="{BB962C8B-B14F-4D97-AF65-F5344CB8AC3E}">
        <p14:creationId xmlns:p14="http://schemas.microsoft.com/office/powerpoint/2010/main" val="3624971831"/>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74638" y="1212850"/>
            <a:ext cx="11887200" cy="3447098"/>
          </a:xfrm>
        </p:spPr>
        <p:txBody>
          <a:bodyPr/>
          <a:lstStyle/>
          <a:p>
            <a:r>
              <a:rPr lang="en-US" dirty="0"/>
              <a:t>Founder of UserGroup.tv</a:t>
            </a:r>
          </a:p>
          <a:p>
            <a:r>
              <a:rPr lang="en-US" dirty="0"/>
              <a:t>Application Development Manager at Microsoft</a:t>
            </a:r>
          </a:p>
          <a:p>
            <a:r>
              <a:rPr lang="en-US" dirty="0"/>
              <a:t>Adjunct Professor at Florida Institute of Technology</a:t>
            </a:r>
          </a:p>
          <a:p>
            <a:endParaRPr lang="en-US" dirty="0"/>
          </a:p>
          <a:p>
            <a:endParaRPr lang="en-US" dirty="0">
              <a:solidFill>
                <a:srgbClr val="FF0000"/>
              </a:solidFill>
            </a:endParaRPr>
          </a:p>
        </p:txBody>
      </p:sp>
      <p:sp>
        <p:nvSpPr>
          <p:cNvPr id="4" name="Title 3"/>
          <p:cNvSpPr>
            <a:spLocks noGrp="1"/>
          </p:cNvSpPr>
          <p:nvPr>
            <p:ph type="title"/>
          </p:nvPr>
        </p:nvSpPr>
        <p:spPr/>
        <p:txBody>
          <a:bodyPr/>
          <a:lstStyle/>
          <a:p>
            <a:r>
              <a:rPr lang="en-US" dirty="0" smtClean="0"/>
              <a:t>About Me</a:t>
            </a:r>
            <a:endParaRPr lang="en-US" dirty="0"/>
          </a:p>
        </p:txBody>
      </p:sp>
      <p:pic>
        <p:nvPicPr>
          <p:cNvPr id="7" name="Picture 6" descr="http://www.dallasgivecamp.org/Themes/DallasGiveCamp/Content/Images/GiveCampDallas_small.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64113" y="4099364"/>
            <a:ext cx="2830313" cy="104982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C:\Users\SHAWN\Desktop\drn-log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63746" y="4341468"/>
            <a:ext cx="3557592" cy="116559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C:\Users\Shawn\Pictures\mvplogo.gif"/>
          <p:cNvPicPr>
            <a:picLocks noChangeAspect="1" noChangeArrowheads="1"/>
          </p:cNvPicPr>
          <p:nvPr/>
        </p:nvPicPr>
        <p:blipFill>
          <a:blip r:embed="rId4" cstate="print"/>
          <a:srcRect/>
          <a:stretch>
            <a:fillRect/>
          </a:stretch>
        </p:blipFill>
        <p:spPr bwMode="auto">
          <a:xfrm>
            <a:off x="240218" y="4401787"/>
            <a:ext cx="1497165" cy="2343390"/>
          </a:xfrm>
          <a:prstGeom prst="rect">
            <a:avLst/>
          </a:prstGeom>
          <a:noFill/>
          <a:ln w="9525">
            <a:noFill/>
            <a:miter lim="800000"/>
            <a:headEnd/>
            <a:tailEnd/>
          </a:ln>
        </p:spPr>
      </p:pic>
      <p:pic>
        <p:nvPicPr>
          <p:cNvPr id="10" name="Picture 9" descr="C:\Users\Shawn\Pictures\FloridaTech_seal.gif"/>
          <p:cNvPicPr>
            <a:picLocks noChangeAspect="1" noChangeArrowheads="1"/>
          </p:cNvPicPr>
          <p:nvPr/>
        </p:nvPicPr>
        <p:blipFill>
          <a:blip r:embed="rId5" cstate="print"/>
          <a:srcRect/>
          <a:stretch>
            <a:fillRect/>
          </a:stretch>
        </p:blipFill>
        <p:spPr bwMode="auto">
          <a:xfrm>
            <a:off x="2164113" y="5433829"/>
            <a:ext cx="1533153" cy="1188194"/>
          </a:xfrm>
          <a:prstGeom prst="rect">
            <a:avLst/>
          </a:prstGeom>
          <a:noFill/>
          <a:ln w="9525">
            <a:noFill/>
            <a:miter lim="800000"/>
            <a:headEnd/>
            <a:tailEnd/>
          </a:ln>
        </p:spPr>
      </p:pic>
      <p:pic>
        <p:nvPicPr>
          <p:cNvPr id="11" name="Picture 10" descr="C:\Users\SHAWN\Desktop\theme-sprite.17.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544397" y="4659948"/>
            <a:ext cx="2370948" cy="69354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C:\Users\SHAWN\Desktop\lockheed-martin.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123997" y="5720993"/>
            <a:ext cx="4747273" cy="941608"/>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C:\Users\SHAWN\Desktop\UserGroupLogo.gif"/>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042902" y="5638419"/>
            <a:ext cx="2951350" cy="11067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0955166"/>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5847755"/>
          </a:xfrm>
        </p:spPr>
        <p:txBody>
          <a:bodyPr/>
          <a:lstStyle/>
          <a:p>
            <a:r>
              <a:rPr lang="en-US" dirty="0" smtClean="0"/>
              <a:t>Common Commands</a:t>
            </a:r>
          </a:p>
          <a:p>
            <a:pPr lvl="1"/>
            <a:r>
              <a:rPr lang="en-US" b="1" dirty="0"/>
              <a:t>Extract</a:t>
            </a:r>
            <a:r>
              <a:rPr lang="en-US" dirty="0"/>
              <a:t>: Creates a database snapshot (.</a:t>
            </a:r>
            <a:r>
              <a:rPr lang="en-US" dirty="0" err="1"/>
              <a:t>dacpac</a:t>
            </a:r>
            <a:r>
              <a:rPr lang="en-US" dirty="0"/>
              <a:t>) file from a live SQL Server or Windows Azure SQL Database</a:t>
            </a:r>
            <a:r>
              <a:rPr lang="en-US" dirty="0" smtClean="0"/>
              <a:t>.</a:t>
            </a:r>
            <a:endParaRPr lang="en-US" dirty="0"/>
          </a:p>
          <a:p>
            <a:pPr lvl="1"/>
            <a:r>
              <a:rPr lang="en-US" b="1" dirty="0"/>
              <a:t>Export</a:t>
            </a:r>
            <a:r>
              <a:rPr lang="en-US" dirty="0"/>
              <a:t>: Exports a live database - including database schema and user data - from SQL Server or Windows Azure SQL Database to a BACPAC package (.</a:t>
            </a:r>
            <a:r>
              <a:rPr lang="en-US" dirty="0" err="1"/>
              <a:t>bacpac</a:t>
            </a:r>
            <a:r>
              <a:rPr lang="en-US" dirty="0"/>
              <a:t> file</a:t>
            </a:r>
            <a:r>
              <a:rPr lang="en-US" dirty="0" smtClean="0"/>
              <a:t>).</a:t>
            </a:r>
            <a:endParaRPr lang="en-US" dirty="0"/>
          </a:p>
          <a:p>
            <a:pPr lvl="1"/>
            <a:r>
              <a:rPr lang="en-US" b="1" dirty="0"/>
              <a:t>Import</a:t>
            </a:r>
            <a:r>
              <a:rPr lang="en-US" dirty="0"/>
              <a:t>: Imports the schema and table data from a BACPAC package into a new user database in an instance of SQL Server or Windows Azure SQL </a:t>
            </a:r>
            <a:r>
              <a:rPr lang="en-US" dirty="0" smtClean="0"/>
              <a:t>Database.</a:t>
            </a:r>
          </a:p>
          <a:p>
            <a:pPr lvl="1"/>
            <a:r>
              <a:rPr lang="en-US" b="1" dirty="0" smtClean="0"/>
              <a:t>Publish</a:t>
            </a:r>
            <a:r>
              <a:rPr lang="en-US" dirty="0" smtClean="0"/>
              <a:t>: Incrementally updates a database schema to match the schema of a source .</a:t>
            </a:r>
            <a:r>
              <a:rPr lang="en-US" dirty="0" err="1" smtClean="0"/>
              <a:t>dacpac</a:t>
            </a:r>
            <a:r>
              <a:rPr lang="en-US" dirty="0" smtClean="0"/>
              <a:t> file. If the database does not exist on the server, the publish operation will create it. Otherwise, an existing database will be updated.</a:t>
            </a:r>
          </a:p>
          <a:p>
            <a:pPr lvl="1"/>
            <a:r>
              <a:rPr lang="en-US" b="1" dirty="0" smtClean="0"/>
              <a:t>Script</a:t>
            </a:r>
            <a:r>
              <a:rPr lang="en-US" dirty="0" smtClean="0"/>
              <a:t>: Creates a Transact-SQL incremental update script that updates the schema of a target to match the schema of a source</a:t>
            </a:r>
          </a:p>
          <a:p>
            <a:r>
              <a:rPr lang="en-US" dirty="0" smtClean="0"/>
              <a:t>More Info</a:t>
            </a:r>
          </a:p>
          <a:p>
            <a:pPr lvl="1"/>
            <a:r>
              <a:rPr lang="en-US" dirty="0">
                <a:hlinkClick r:id="rId2"/>
              </a:rPr>
              <a:t>http://msdn.microsoft.com/en-us/library/hh550080(v=VS.103).</a:t>
            </a:r>
            <a:r>
              <a:rPr lang="en-US" dirty="0" smtClean="0">
                <a:hlinkClick r:id="rId2"/>
              </a:rPr>
              <a:t>aspx</a:t>
            </a:r>
            <a:r>
              <a:rPr lang="en-US" dirty="0" smtClean="0"/>
              <a:t> </a:t>
            </a:r>
            <a:endParaRPr lang="en-US" dirty="0"/>
          </a:p>
        </p:txBody>
      </p:sp>
      <p:sp>
        <p:nvSpPr>
          <p:cNvPr id="3" name="Title 2"/>
          <p:cNvSpPr>
            <a:spLocks noGrp="1"/>
          </p:cNvSpPr>
          <p:nvPr>
            <p:ph type="title"/>
          </p:nvPr>
        </p:nvSpPr>
        <p:spPr/>
        <p:txBody>
          <a:bodyPr/>
          <a:lstStyle/>
          <a:p>
            <a:r>
              <a:rPr lang="en-US" dirty="0" smtClean="0"/>
              <a:t>SqlPackage.exe</a:t>
            </a:r>
            <a:endParaRPr lang="en-US" dirty="0"/>
          </a:p>
        </p:txBody>
      </p:sp>
    </p:spTree>
    <p:extLst>
      <p:ext uri="{BB962C8B-B14F-4D97-AF65-F5344CB8AC3E}">
        <p14:creationId xmlns:p14="http://schemas.microsoft.com/office/powerpoint/2010/main" val="2056834624"/>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4038029"/>
          </a:xfrm>
        </p:spPr>
        <p:txBody>
          <a:bodyPr/>
          <a:lstStyle/>
          <a:p>
            <a:r>
              <a:rPr lang="en-US" dirty="0" smtClean="0"/>
              <a:t>Common Commands</a:t>
            </a:r>
          </a:p>
          <a:p>
            <a:pPr lvl="1"/>
            <a:r>
              <a:rPr lang="en-US" b="1" dirty="0"/>
              <a:t>Extract</a:t>
            </a:r>
            <a:r>
              <a:rPr lang="en-US" dirty="0"/>
              <a:t> : Creates a database snapshot (.</a:t>
            </a:r>
            <a:r>
              <a:rPr lang="en-US" dirty="0" err="1"/>
              <a:t>dacpac</a:t>
            </a:r>
            <a:r>
              <a:rPr lang="en-US" dirty="0"/>
              <a:t>) file from a live SQL Server or SQL Azure </a:t>
            </a:r>
            <a:r>
              <a:rPr lang="en-US" dirty="0" smtClean="0"/>
              <a:t>databases.</a:t>
            </a:r>
          </a:p>
          <a:p>
            <a:pPr lvl="1"/>
            <a:r>
              <a:rPr lang="en-US" b="1" dirty="0" smtClean="0"/>
              <a:t>Publish</a:t>
            </a:r>
            <a:r>
              <a:rPr lang="en-US" dirty="0" smtClean="0"/>
              <a:t> </a:t>
            </a:r>
            <a:r>
              <a:rPr lang="en-US" dirty="0"/>
              <a:t>: Incrementally updates a database schema to match the schema of a source .</a:t>
            </a:r>
            <a:r>
              <a:rPr lang="en-US" dirty="0" err="1"/>
              <a:t>dacpac</a:t>
            </a:r>
            <a:r>
              <a:rPr lang="en-US" dirty="0"/>
              <a:t> file</a:t>
            </a:r>
            <a:r>
              <a:rPr lang="en-US" dirty="0" smtClean="0"/>
              <a:t>.</a:t>
            </a:r>
            <a:endParaRPr lang="en-US" dirty="0"/>
          </a:p>
          <a:p>
            <a:pPr lvl="1"/>
            <a:r>
              <a:rPr lang="en-US" b="1" dirty="0" smtClean="0"/>
              <a:t>Script</a:t>
            </a:r>
            <a:r>
              <a:rPr lang="en-US" dirty="0" smtClean="0"/>
              <a:t> </a:t>
            </a:r>
            <a:r>
              <a:rPr lang="en-US" dirty="0"/>
              <a:t>: Creates a Transact-SQL script equivalent to the script executed by the Publish Action.</a:t>
            </a:r>
          </a:p>
          <a:p>
            <a:r>
              <a:rPr lang="en-US" dirty="0" smtClean="0"/>
              <a:t>More Info</a:t>
            </a:r>
          </a:p>
          <a:p>
            <a:pPr lvl="1"/>
            <a:r>
              <a:rPr lang="en-US" dirty="0">
                <a:hlinkClick r:id="rId2"/>
              </a:rPr>
              <a:t>http://msdn.microsoft.com/en-us/library/hh550081(v=vs.103).</a:t>
            </a:r>
            <a:r>
              <a:rPr lang="en-US" dirty="0" smtClean="0">
                <a:hlinkClick r:id="rId2"/>
              </a:rPr>
              <a:t>aspx</a:t>
            </a:r>
            <a:r>
              <a:rPr lang="en-US" dirty="0" smtClean="0"/>
              <a:t> </a:t>
            </a:r>
            <a:endParaRPr lang="en-US" dirty="0"/>
          </a:p>
        </p:txBody>
      </p:sp>
      <p:sp>
        <p:nvSpPr>
          <p:cNvPr id="3" name="Title 2"/>
          <p:cNvSpPr>
            <a:spLocks noGrp="1"/>
          </p:cNvSpPr>
          <p:nvPr>
            <p:ph type="title"/>
          </p:nvPr>
        </p:nvSpPr>
        <p:spPr/>
        <p:txBody>
          <a:bodyPr/>
          <a:lstStyle/>
          <a:p>
            <a:r>
              <a:rPr lang="en-US" b="1" dirty="0" err="1"/>
              <a:t>MSDeploy</a:t>
            </a:r>
            <a:r>
              <a:rPr lang="en-US" b="1" dirty="0"/>
              <a:t> with </a:t>
            </a:r>
            <a:r>
              <a:rPr lang="en-US" b="1" dirty="0" err="1"/>
              <a:t>dbSqlPackage</a:t>
            </a:r>
            <a:r>
              <a:rPr lang="en-US" b="1" dirty="0"/>
              <a:t> Provider</a:t>
            </a:r>
            <a:endParaRPr lang="en-US" dirty="0"/>
          </a:p>
        </p:txBody>
      </p:sp>
    </p:spTree>
    <p:extLst>
      <p:ext uri="{BB962C8B-B14F-4D97-AF65-F5344CB8AC3E}">
        <p14:creationId xmlns:p14="http://schemas.microsoft.com/office/powerpoint/2010/main" val="4294180457"/>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a:t>
            </a:r>
            <a:endParaRPr lang="en-US" dirty="0"/>
          </a:p>
        </p:txBody>
      </p:sp>
      <p:sp>
        <p:nvSpPr>
          <p:cNvPr id="3" name="Text Placeholder 2"/>
          <p:cNvSpPr>
            <a:spLocks noGrp="1"/>
          </p:cNvSpPr>
          <p:nvPr>
            <p:ph type="body" sz="quarter" idx="12"/>
          </p:nvPr>
        </p:nvSpPr>
        <p:spPr/>
        <p:txBody>
          <a:bodyPr/>
          <a:lstStyle/>
          <a:p>
            <a:pPr marL="571500" indent="-571500">
              <a:buFont typeface="Arial" panose="020B0604020202020204" pitchFamily="34" charset="0"/>
              <a:buChar char="•"/>
            </a:pPr>
            <a:r>
              <a:rPr lang="en-US" dirty="0" smtClean="0"/>
              <a:t>Publishing via TSQL Diff</a:t>
            </a:r>
          </a:p>
          <a:p>
            <a:pPr marL="571500" indent="-571500">
              <a:buFont typeface="Arial" panose="020B0604020202020204" pitchFamily="34" charset="0"/>
              <a:buChar char="•"/>
            </a:pPr>
            <a:r>
              <a:rPr lang="en-US" dirty="0" smtClean="0"/>
              <a:t>Publishing via DACPAC</a:t>
            </a:r>
          </a:p>
          <a:p>
            <a:pPr marL="571500" indent="-571500">
              <a:buFont typeface="Arial" panose="020B0604020202020204" pitchFamily="34" charset="0"/>
              <a:buChar char="•"/>
            </a:pPr>
            <a:r>
              <a:rPr lang="en-US" dirty="0" smtClean="0"/>
              <a:t>Detecting Drift with DACPAC</a:t>
            </a:r>
            <a:endParaRPr lang="en-US" dirty="0"/>
          </a:p>
        </p:txBody>
      </p:sp>
    </p:spTree>
    <p:extLst>
      <p:ext uri="{BB962C8B-B14F-4D97-AF65-F5344CB8AC3E}">
        <p14:creationId xmlns:p14="http://schemas.microsoft.com/office/powerpoint/2010/main" val="335542714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a:t>
            </a:r>
            <a:endParaRPr lang="en-US" dirty="0"/>
          </a:p>
        </p:txBody>
      </p:sp>
      <p:sp>
        <p:nvSpPr>
          <p:cNvPr id="3" name="Text Placeholder 2"/>
          <p:cNvSpPr>
            <a:spLocks noGrp="1"/>
          </p:cNvSpPr>
          <p:nvPr>
            <p:ph type="body" sz="quarter" idx="12"/>
          </p:nvPr>
        </p:nvSpPr>
        <p:spPr/>
        <p:txBody>
          <a:bodyPr/>
          <a:lstStyle/>
          <a:p>
            <a:r>
              <a:rPr lang="en-US" dirty="0"/>
              <a:t>Management Views</a:t>
            </a:r>
            <a:endParaRPr lang="en-US" dirty="0" smtClean="0"/>
          </a:p>
          <a:p>
            <a:r>
              <a:rPr lang="en-US" dirty="0" smtClean="0"/>
              <a:t>select </a:t>
            </a:r>
            <a:r>
              <a:rPr lang="en-US" dirty="0"/>
              <a:t>* from </a:t>
            </a:r>
            <a:r>
              <a:rPr lang="en-US" dirty="0" err="1"/>
              <a:t>msdb.dbo.sysdac_instances</a:t>
            </a:r>
            <a:r>
              <a:rPr lang="en-US" dirty="0"/>
              <a:t> </a:t>
            </a:r>
          </a:p>
          <a:p>
            <a:r>
              <a:rPr lang="en-US" dirty="0"/>
              <a:t>select * from </a:t>
            </a:r>
            <a:r>
              <a:rPr lang="en-US" dirty="0" err="1"/>
              <a:t>msdb.dbo.sysdac_history_internal</a:t>
            </a:r>
            <a:endParaRPr lang="en-US" dirty="0"/>
          </a:p>
          <a:p>
            <a:endParaRPr lang="en-US" dirty="0"/>
          </a:p>
        </p:txBody>
      </p:sp>
    </p:spTree>
    <p:extLst>
      <p:ext uri="{BB962C8B-B14F-4D97-AF65-F5344CB8AC3E}">
        <p14:creationId xmlns:p14="http://schemas.microsoft.com/office/powerpoint/2010/main" val="358646109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3717941"/>
          </a:xfrm>
        </p:spPr>
        <p:txBody>
          <a:bodyPr/>
          <a:lstStyle/>
          <a:p>
            <a:r>
              <a:rPr lang="en-US" dirty="0"/>
              <a:t>Rate My Talk &amp; Download Slides + Code!</a:t>
            </a:r>
          </a:p>
          <a:p>
            <a:pPr lvl="1"/>
            <a:r>
              <a:rPr lang="en-US" dirty="0"/>
              <a:t>http://tinyurl.com/RateShawn </a:t>
            </a:r>
          </a:p>
          <a:p>
            <a:r>
              <a:rPr lang="en-US" dirty="0" smtClean="0"/>
              <a:t>Contact </a:t>
            </a:r>
            <a:r>
              <a:rPr lang="en-US" dirty="0"/>
              <a:t>Information</a:t>
            </a:r>
          </a:p>
          <a:p>
            <a:pPr lvl="1"/>
            <a:r>
              <a:rPr lang="en-US" dirty="0" smtClean="0"/>
              <a:t>Email: shawn@shawnweisfeld.com</a:t>
            </a:r>
            <a:endParaRPr lang="en-US" dirty="0"/>
          </a:p>
          <a:p>
            <a:pPr lvl="1"/>
            <a:r>
              <a:rPr lang="en-US" dirty="0" smtClean="0"/>
              <a:t>Blog: http</a:t>
            </a:r>
            <a:r>
              <a:rPr lang="en-US" dirty="0"/>
              <a:t>://www.shawnweisfeld.com</a:t>
            </a:r>
          </a:p>
          <a:p>
            <a:pPr lvl="1"/>
            <a:r>
              <a:rPr lang="en-US" dirty="0" smtClean="0"/>
              <a:t>Twitter: @</a:t>
            </a:r>
            <a:r>
              <a:rPr lang="en-US" dirty="0" err="1" smtClean="0"/>
              <a:t>shawnweisfeld</a:t>
            </a:r>
            <a:endParaRPr lang="en-US" dirty="0"/>
          </a:p>
          <a:p>
            <a:endParaRPr lang="en-US" dirty="0"/>
          </a:p>
        </p:txBody>
      </p:sp>
      <p:sp>
        <p:nvSpPr>
          <p:cNvPr id="3" name="Title 2"/>
          <p:cNvSpPr>
            <a:spLocks noGrp="1"/>
          </p:cNvSpPr>
          <p:nvPr>
            <p:ph type="title"/>
          </p:nvPr>
        </p:nvSpPr>
        <p:spPr/>
        <p:txBody>
          <a:bodyPr/>
          <a:lstStyle/>
          <a:p>
            <a:r>
              <a:rPr lang="en-US" dirty="0" smtClean="0"/>
              <a:t>Thank you! Your Feedback is Important</a:t>
            </a:r>
            <a:endParaRPr lang="en-US" dirty="0"/>
          </a:p>
        </p:txBody>
      </p:sp>
    </p:spTree>
    <p:extLst>
      <p:ext uri="{BB962C8B-B14F-4D97-AF65-F5344CB8AC3E}">
        <p14:creationId xmlns:p14="http://schemas.microsoft.com/office/powerpoint/2010/main" val="3829366339"/>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Resources</a:t>
            </a:r>
            <a:endParaRPr lang="en-US" dirty="0"/>
          </a:p>
        </p:txBody>
      </p:sp>
    </p:spTree>
    <p:extLst>
      <p:ext uri="{BB962C8B-B14F-4D97-AF65-F5344CB8AC3E}">
        <p14:creationId xmlns:p14="http://schemas.microsoft.com/office/powerpoint/2010/main" val="18183882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4727448"/>
          </a:xfrm>
        </p:spPr>
        <p:txBody>
          <a:bodyPr/>
          <a:lstStyle/>
          <a:p>
            <a:r>
              <a:rPr lang="en-US" dirty="0" smtClean="0"/>
              <a:t>SQL Server Data Tools Home Page</a:t>
            </a:r>
          </a:p>
          <a:p>
            <a:pPr lvl="1"/>
            <a:r>
              <a:rPr lang="en-US" dirty="0">
                <a:hlinkClick r:id="rId2"/>
              </a:rPr>
              <a:t>http://</a:t>
            </a:r>
            <a:r>
              <a:rPr lang="en-US" dirty="0" smtClean="0">
                <a:hlinkClick r:id="rId2"/>
              </a:rPr>
              <a:t>msdn.microsoft.com/en-us/data/tools.aspx</a:t>
            </a:r>
            <a:r>
              <a:rPr lang="en-US" dirty="0" smtClean="0"/>
              <a:t> </a:t>
            </a:r>
          </a:p>
          <a:p>
            <a:r>
              <a:rPr lang="en-US" dirty="0" smtClean="0"/>
              <a:t>SQL Server Data Tools MSDN</a:t>
            </a:r>
          </a:p>
          <a:p>
            <a:pPr lvl="1"/>
            <a:r>
              <a:rPr lang="en-US" dirty="0">
                <a:hlinkClick r:id="rId3"/>
              </a:rPr>
              <a:t>http://msdn.microsoft.com/en-us/library/hh272686(v=vs.103).</a:t>
            </a:r>
            <a:r>
              <a:rPr lang="en-US" dirty="0" smtClean="0">
                <a:hlinkClick r:id="rId3"/>
              </a:rPr>
              <a:t>aspx</a:t>
            </a:r>
            <a:r>
              <a:rPr lang="en-US" dirty="0" smtClean="0"/>
              <a:t> </a:t>
            </a:r>
          </a:p>
          <a:p>
            <a:r>
              <a:rPr lang="en-US" dirty="0"/>
              <a:t>Compare Visual Studio Offerings</a:t>
            </a:r>
          </a:p>
          <a:p>
            <a:pPr lvl="1"/>
            <a:r>
              <a:rPr lang="en-US" dirty="0" smtClean="0">
                <a:hlinkClick r:id="rId4"/>
              </a:rPr>
              <a:t>http</a:t>
            </a:r>
            <a:r>
              <a:rPr lang="en-US" dirty="0">
                <a:hlinkClick r:id="rId4"/>
              </a:rPr>
              <a:t>://</a:t>
            </a:r>
            <a:r>
              <a:rPr lang="en-US" dirty="0" smtClean="0">
                <a:hlinkClick r:id="rId4"/>
              </a:rPr>
              <a:t>www.visualstudio.com/products/compare-visual-studio-products-vs</a:t>
            </a:r>
            <a:r>
              <a:rPr lang="en-US" dirty="0" smtClean="0"/>
              <a:t> </a:t>
            </a:r>
          </a:p>
          <a:p>
            <a:r>
              <a:rPr lang="en-US" dirty="0" smtClean="0"/>
              <a:t>SSDT In Older Versions of VS</a:t>
            </a:r>
          </a:p>
          <a:p>
            <a:pPr lvl="1"/>
            <a:r>
              <a:rPr lang="en-US" dirty="0">
                <a:hlinkClick r:id="rId5"/>
              </a:rPr>
              <a:t>http://</a:t>
            </a:r>
            <a:r>
              <a:rPr lang="en-US" dirty="0" smtClean="0">
                <a:hlinkClick r:id="rId5"/>
              </a:rPr>
              <a:t>blogs.msdn.com/b/ssdt/archive/2014/01/31/ssdt-and-visual-studio-versions.aspx</a:t>
            </a:r>
            <a:r>
              <a:rPr lang="en-US" dirty="0" smtClean="0"/>
              <a:t> </a:t>
            </a:r>
          </a:p>
        </p:txBody>
      </p:sp>
      <p:sp>
        <p:nvSpPr>
          <p:cNvPr id="3" name="Title 2"/>
          <p:cNvSpPr>
            <a:spLocks noGrp="1"/>
          </p:cNvSpPr>
          <p:nvPr>
            <p:ph type="title"/>
          </p:nvPr>
        </p:nvSpPr>
        <p:spPr/>
        <p:txBody>
          <a:bodyPr/>
          <a:lstStyle/>
          <a:p>
            <a:r>
              <a:rPr lang="en-US" dirty="0" smtClean="0"/>
              <a:t>Links</a:t>
            </a:r>
            <a:endParaRPr lang="en-US" dirty="0"/>
          </a:p>
        </p:txBody>
      </p:sp>
    </p:spTree>
    <p:extLst>
      <p:ext uri="{BB962C8B-B14F-4D97-AF65-F5344CB8AC3E}">
        <p14:creationId xmlns:p14="http://schemas.microsoft.com/office/powerpoint/2010/main" val="2683784536"/>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2634567"/>
          </a:xfrm>
        </p:spPr>
        <p:txBody>
          <a:bodyPr/>
          <a:lstStyle/>
          <a:p>
            <a:r>
              <a:rPr lang="en-US" b="1" dirty="0"/>
              <a:t>Required Permissions for SQL Server Data </a:t>
            </a:r>
            <a:r>
              <a:rPr lang="en-US" b="1" dirty="0" smtClean="0"/>
              <a:t>Tools</a:t>
            </a:r>
          </a:p>
          <a:p>
            <a:pPr lvl="1"/>
            <a:r>
              <a:rPr lang="en-US" dirty="0">
                <a:hlinkClick r:id="rId2"/>
              </a:rPr>
              <a:t>http://msdn.microsoft.com/en-us/library/jj889462(v=vs.103).</a:t>
            </a:r>
            <a:r>
              <a:rPr lang="en-US" dirty="0" smtClean="0">
                <a:hlinkClick r:id="rId2"/>
              </a:rPr>
              <a:t>aspx</a:t>
            </a:r>
            <a:r>
              <a:rPr lang="en-US" dirty="0" smtClean="0"/>
              <a:t> </a:t>
            </a:r>
          </a:p>
          <a:p>
            <a:r>
              <a:rPr lang="en-US" dirty="0"/>
              <a:t>DAC Support For SQL Server Objects and Versions</a:t>
            </a:r>
          </a:p>
          <a:p>
            <a:pPr lvl="1"/>
            <a:r>
              <a:rPr lang="en-US" dirty="0">
                <a:hlinkClick r:id="rId3"/>
              </a:rPr>
              <a:t>http://</a:t>
            </a:r>
            <a:r>
              <a:rPr lang="en-US" dirty="0" smtClean="0">
                <a:hlinkClick r:id="rId3"/>
              </a:rPr>
              <a:t>msdn.microsoft.com/en-us/library/ee210549.aspx</a:t>
            </a:r>
            <a:endParaRPr lang="en-US" dirty="0" smtClean="0"/>
          </a:p>
          <a:p>
            <a:pPr lvl="1"/>
            <a:endParaRPr lang="en-US" dirty="0"/>
          </a:p>
        </p:txBody>
      </p:sp>
      <p:sp>
        <p:nvSpPr>
          <p:cNvPr id="3" name="Title 2"/>
          <p:cNvSpPr>
            <a:spLocks noGrp="1"/>
          </p:cNvSpPr>
          <p:nvPr>
            <p:ph type="title"/>
          </p:nvPr>
        </p:nvSpPr>
        <p:spPr/>
        <p:txBody>
          <a:bodyPr/>
          <a:lstStyle/>
          <a:p>
            <a:r>
              <a:rPr lang="en-US" dirty="0" smtClean="0"/>
              <a:t>Links</a:t>
            </a:r>
            <a:endParaRPr lang="en-US" dirty="0"/>
          </a:p>
        </p:txBody>
      </p:sp>
    </p:spTree>
    <p:extLst>
      <p:ext uri="{BB962C8B-B14F-4D97-AF65-F5344CB8AC3E}">
        <p14:creationId xmlns:p14="http://schemas.microsoft.com/office/powerpoint/2010/main" val="464154147"/>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1144929"/>
          </a:xfrm>
        </p:spPr>
        <p:txBody>
          <a:bodyPr/>
          <a:lstStyle/>
          <a:p>
            <a:r>
              <a:rPr lang="en-US" dirty="0" err="1" smtClean="0"/>
              <a:t>Northwind</a:t>
            </a:r>
            <a:r>
              <a:rPr lang="en-US" dirty="0" smtClean="0"/>
              <a:t> and pubs</a:t>
            </a:r>
          </a:p>
          <a:p>
            <a:pPr lvl="1"/>
            <a:r>
              <a:rPr lang="en-US" dirty="0">
                <a:hlinkClick r:id="rId2"/>
              </a:rPr>
              <a:t>http://</a:t>
            </a:r>
            <a:r>
              <a:rPr lang="en-US" dirty="0" smtClean="0">
                <a:hlinkClick r:id="rId2"/>
              </a:rPr>
              <a:t>www.microsoft.com/en-us/download/details.aspx?id=23654</a:t>
            </a:r>
            <a:r>
              <a:rPr lang="en-US" dirty="0" smtClean="0"/>
              <a:t> </a:t>
            </a:r>
            <a:endParaRPr lang="en-US" dirty="0"/>
          </a:p>
        </p:txBody>
      </p:sp>
      <p:sp>
        <p:nvSpPr>
          <p:cNvPr id="3" name="Title 2"/>
          <p:cNvSpPr>
            <a:spLocks noGrp="1"/>
          </p:cNvSpPr>
          <p:nvPr>
            <p:ph type="title"/>
          </p:nvPr>
        </p:nvSpPr>
        <p:spPr/>
        <p:txBody>
          <a:bodyPr/>
          <a:lstStyle/>
          <a:p>
            <a:r>
              <a:rPr lang="en-US" dirty="0" smtClean="0"/>
              <a:t>Sample Databases</a:t>
            </a:r>
            <a:endParaRPr lang="en-US" dirty="0"/>
          </a:p>
        </p:txBody>
      </p:sp>
    </p:spTree>
    <p:extLst>
      <p:ext uri="{BB962C8B-B14F-4D97-AF65-F5344CB8AC3E}">
        <p14:creationId xmlns:p14="http://schemas.microsoft.com/office/powerpoint/2010/main" val="2701097309"/>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lstStyle/>
          <a:p>
            <a:r>
              <a:rPr lang="en-US" b="1" dirty="0" err="1" smtClean="0"/>
              <a:t>SQLBits</a:t>
            </a:r>
            <a:r>
              <a:rPr lang="en-US" b="1" dirty="0" smtClean="0"/>
              <a:t> </a:t>
            </a:r>
            <a:r>
              <a:rPr lang="en-US" b="1" dirty="0"/>
              <a:t>2012 SSDT Workshop</a:t>
            </a:r>
            <a:endParaRPr lang="en-US" dirty="0"/>
          </a:p>
          <a:p>
            <a:pPr lvl="1"/>
            <a:r>
              <a:rPr lang="en-US" dirty="0">
                <a:hlinkClick r:id="rId2"/>
              </a:rPr>
              <a:t>http://</a:t>
            </a:r>
            <a:r>
              <a:rPr lang="en-US" dirty="0" smtClean="0">
                <a:hlinkClick r:id="rId2"/>
              </a:rPr>
              <a:t>www.slideshare.net/gdrapers/ssdt-workshop-sql-bits-x-20120329</a:t>
            </a:r>
            <a:endParaRPr lang="en-US" dirty="0" smtClean="0"/>
          </a:p>
          <a:p>
            <a:pPr lvl="1"/>
            <a:r>
              <a:rPr lang="en-US" dirty="0" smtClean="0"/>
              <a:t>By </a:t>
            </a:r>
            <a:r>
              <a:rPr lang="en-US" dirty="0"/>
              <a:t>Gert </a:t>
            </a:r>
            <a:r>
              <a:rPr lang="en-US" dirty="0" smtClean="0"/>
              <a:t>Drapers - gert.drapers@microsoft.com</a:t>
            </a:r>
            <a:endParaRPr lang="en-US" dirty="0"/>
          </a:p>
          <a:p>
            <a:endParaRPr lang="en-US" dirty="0"/>
          </a:p>
        </p:txBody>
      </p:sp>
      <p:sp>
        <p:nvSpPr>
          <p:cNvPr id="3" name="Title 2"/>
          <p:cNvSpPr>
            <a:spLocks noGrp="1"/>
          </p:cNvSpPr>
          <p:nvPr>
            <p:ph type="title"/>
          </p:nvPr>
        </p:nvSpPr>
        <p:spPr/>
        <p:txBody>
          <a:bodyPr/>
          <a:lstStyle/>
          <a:p>
            <a:r>
              <a:rPr lang="en-US" dirty="0" smtClean="0"/>
              <a:t>Works Cited</a:t>
            </a:r>
            <a:endParaRPr lang="en-US" dirty="0"/>
          </a:p>
        </p:txBody>
      </p:sp>
    </p:spTree>
    <p:extLst>
      <p:ext uri="{BB962C8B-B14F-4D97-AF65-F5344CB8AC3E}">
        <p14:creationId xmlns:p14="http://schemas.microsoft.com/office/powerpoint/2010/main" val="2521546223"/>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a:t>Watch User Group presentations </a:t>
            </a:r>
            <a:r>
              <a:rPr lang="en-US" b="1" dirty="0" smtClean="0"/>
              <a:t/>
            </a:r>
            <a:br>
              <a:rPr lang="en-US" b="1" dirty="0" smtClean="0"/>
            </a:br>
            <a:r>
              <a:rPr lang="en-US" b="1" dirty="0" smtClean="0"/>
              <a:t>for </a:t>
            </a:r>
            <a:r>
              <a:rPr lang="en-US" sz="6000" b="1" dirty="0"/>
              <a:t>FREE </a:t>
            </a:r>
            <a:r>
              <a:rPr lang="en-US" b="1" dirty="0"/>
              <a:t>online!</a:t>
            </a:r>
            <a:br>
              <a:rPr lang="en-US" b="1" dirty="0"/>
            </a:br>
            <a:endParaRPr lang="en-US" dirty="0"/>
          </a:p>
        </p:txBody>
      </p:sp>
      <p:sp>
        <p:nvSpPr>
          <p:cNvPr id="4" name="TextBox 3"/>
          <p:cNvSpPr txBox="1"/>
          <p:nvPr/>
        </p:nvSpPr>
        <p:spPr>
          <a:xfrm>
            <a:off x="427037" y="2049462"/>
            <a:ext cx="4516211" cy="1477328"/>
          </a:xfrm>
          <a:prstGeom prst="rect">
            <a:avLst/>
          </a:prstGeom>
          <a:noFill/>
        </p:spPr>
        <p:txBody>
          <a:bodyPr wrap="square" rtlCol="0">
            <a:spAutoFit/>
          </a:bodyPr>
          <a:lstStyle/>
          <a:p>
            <a:pPr marL="285750" indent="-285750">
              <a:buFont typeface="Arial" pitchFamily="34" charset="0"/>
              <a:buChar char="•"/>
            </a:pPr>
            <a:r>
              <a:rPr lang="en-US" dirty="0" smtClean="0"/>
              <a:t>Miss a User Group meeting?</a:t>
            </a:r>
          </a:p>
          <a:p>
            <a:pPr marL="285750" indent="-285750">
              <a:buFont typeface="Arial" pitchFamily="34" charset="0"/>
              <a:buChar char="•"/>
            </a:pPr>
            <a:r>
              <a:rPr lang="en-US" dirty="0" smtClean="0"/>
              <a:t>Forget something that you learned?</a:t>
            </a:r>
          </a:p>
          <a:p>
            <a:pPr marL="285750" indent="-285750">
              <a:buFont typeface="Arial" pitchFamily="34" charset="0"/>
              <a:buChar char="•"/>
            </a:pPr>
            <a:r>
              <a:rPr lang="en-US" dirty="0" smtClean="0"/>
              <a:t>Want to see content from a User Group not in your area?</a:t>
            </a:r>
          </a:p>
          <a:p>
            <a:pPr marL="285750" indent="-285750">
              <a:buFont typeface="Arial" pitchFamily="34" charset="0"/>
              <a:buChar char="•"/>
            </a:pPr>
            <a:r>
              <a:rPr lang="en-US" dirty="0" smtClean="0"/>
              <a:t>Want to share with a buddy?</a:t>
            </a:r>
          </a:p>
        </p:txBody>
      </p:sp>
      <p:sp>
        <p:nvSpPr>
          <p:cNvPr id="5" name="TextBox 4"/>
          <p:cNvSpPr txBox="1"/>
          <p:nvPr/>
        </p:nvSpPr>
        <p:spPr>
          <a:xfrm>
            <a:off x="5511993" y="2197527"/>
            <a:ext cx="2948339" cy="1200329"/>
          </a:xfrm>
          <a:prstGeom prst="rect">
            <a:avLst/>
          </a:prstGeom>
          <a:noFill/>
        </p:spPr>
        <p:txBody>
          <a:bodyPr wrap="square" rtlCol="0">
            <a:spAutoFit/>
          </a:bodyPr>
          <a:lstStyle/>
          <a:p>
            <a:pPr algn="ctr"/>
            <a:r>
              <a:rPr lang="en-US" dirty="0" smtClean="0"/>
              <a:t>We know you cannot make it to every User Group meeting, </a:t>
            </a:r>
          </a:p>
          <a:p>
            <a:pPr algn="ctr"/>
            <a:r>
              <a:rPr lang="en-US" dirty="0" smtClean="0"/>
              <a:t>that is why we post them online for you!</a:t>
            </a:r>
            <a:endParaRPr lang="en-US" dirty="0"/>
          </a:p>
        </p:txBody>
      </p:sp>
      <p:sp>
        <p:nvSpPr>
          <p:cNvPr id="6" name="TextBox 5"/>
          <p:cNvSpPr txBox="1"/>
          <p:nvPr/>
        </p:nvSpPr>
        <p:spPr>
          <a:xfrm>
            <a:off x="2162174" y="3907551"/>
            <a:ext cx="5817828" cy="1077218"/>
          </a:xfrm>
          <a:prstGeom prst="rect">
            <a:avLst/>
          </a:prstGeom>
          <a:noFill/>
        </p:spPr>
        <p:txBody>
          <a:bodyPr wrap="square" rtlCol="0">
            <a:spAutoFit/>
          </a:bodyPr>
          <a:lstStyle/>
          <a:p>
            <a:pPr algn="ctr"/>
            <a:r>
              <a:rPr lang="en-US" sz="2000" dirty="0" smtClean="0"/>
              <a:t>We now have over </a:t>
            </a:r>
            <a:r>
              <a:rPr lang="en-US" sz="2400" b="1" dirty="0"/>
              <a:t>4</a:t>
            </a:r>
            <a:r>
              <a:rPr lang="en-US" sz="2400" b="1" dirty="0" smtClean="0"/>
              <a:t>00 </a:t>
            </a:r>
            <a:r>
              <a:rPr lang="en-US" sz="2000" dirty="0" smtClean="0"/>
              <a:t>presentations online</a:t>
            </a:r>
          </a:p>
          <a:p>
            <a:pPr algn="ctr"/>
            <a:r>
              <a:rPr lang="en-US" sz="2000" b="1" dirty="0" smtClean="0"/>
              <a:t>That is over 60 GB of video</a:t>
            </a:r>
          </a:p>
          <a:p>
            <a:pPr algn="ctr"/>
            <a:r>
              <a:rPr lang="en-US" sz="2000" dirty="0" smtClean="0"/>
              <a:t>New Content added all the time!</a:t>
            </a:r>
            <a:endParaRPr lang="en-US" sz="2000" dirty="0"/>
          </a:p>
        </p:txBody>
      </p:sp>
      <p:grpSp>
        <p:nvGrpSpPr>
          <p:cNvPr id="16" name="Group 15"/>
          <p:cNvGrpSpPr/>
          <p:nvPr/>
        </p:nvGrpSpPr>
        <p:grpSpPr>
          <a:xfrm>
            <a:off x="274639" y="5216493"/>
            <a:ext cx="2598276" cy="1446550"/>
            <a:chOff x="5900737" y="4977318"/>
            <a:chExt cx="2598276" cy="1446550"/>
          </a:xfrm>
        </p:grpSpPr>
        <p:sp>
          <p:nvSpPr>
            <p:cNvPr id="7" name="TextBox 6"/>
            <p:cNvSpPr txBox="1"/>
            <p:nvPr/>
          </p:nvSpPr>
          <p:spPr>
            <a:xfrm>
              <a:off x="5900737" y="4977318"/>
              <a:ext cx="2598276" cy="1446550"/>
            </a:xfrm>
            <a:prstGeom prst="rect">
              <a:avLst/>
            </a:prstGeom>
            <a:noFill/>
            <a:ln cmpd="thickThin">
              <a:solidFill>
                <a:schemeClr val="accent1"/>
              </a:solidFill>
            </a:ln>
          </p:spPr>
          <p:txBody>
            <a:bodyPr wrap="none" rtlCol="0">
              <a:spAutoFit/>
            </a:bodyPr>
            <a:lstStyle/>
            <a:p>
              <a:pPr algn="ctr"/>
              <a:r>
                <a:rPr lang="en-US" sz="1400" dirty="0"/>
                <a:t>F</a:t>
              </a:r>
              <a:r>
                <a:rPr lang="en-US" sz="1400" dirty="0" smtClean="0"/>
                <a:t>or new content announcements</a:t>
              </a:r>
            </a:p>
            <a:p>
              <a:pPr algn="ctr"/>
              <a:endParaRPr lang="en-US" sz="1400" dirty="0"/>
            </a:p>
            <a:p>
              <a:pPr algn="ctr"/>
              <a:endParaRPr lang="en-US" sz="1400" dirty="0" smtClean="0"/>
            </a:p>
            <a:p>
              <a:pPr algn="ctr"/>
              <a:endParaRPr lang="en-US" sz="1400" dirty="0"/>
            </a:p>
            <a:p>
              <a:pPr algn="ctr"/>
              <a:endParaRPr lang="en-US" sz="1400" dirty="0" smtClean="0"/>
            </a:p>
            <a:p>
              <a:pPr algn="ctr"/>
              <a:r>
                <a:rPr lang="en-US" dirty="0" smtClean="0"/>
                <a:t>@</a:t>
              </a:r>
              <a:r>
                <a:rPr lang="en-US" dirty="0" err="1" smtClean="0"/>
                <a:t>UserGroupTV</a:t>
              </a:r>
              <a:endParaRPr lang="en-US" dirty="0"/>
            </a:p>
          </p:txBody>
        </p:sp>
        <p:pic>
          <p:nvPicPr>
            <p:cNvPr id="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9712" y="5319593"/>
              <a:ext cx="1707444"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9" name="TextBox 8"/>
          <p:cNvSpPr txBox="1"/>
          <p:nvPr/>
        </p:nvSpPr>
        <p:spPr>
          <a:xfrm>
            <a:off x="9040478" y="1595805"/>
            <a:ext cx="2556277" cy="2492990"/>
          </a:xfrm>
          <a:prstGeom prst="rect">
            <a:avLst/>
          </a:prstGeom>
          <a:noFill/>
        </p:spPr>
        <p:txBody>
          <a:bodyPr wrap="none" rtlCol="0">
            <a:spAutoFit/>
          </a:bodyPr>
          <a:lstStyle/>
          <a:p>
            <a:r>
              <a:rPr lang="en-US" sz="1600" dirty="0" smtClean="0"/>
              <a:t>All the topics you care about</a:t>
            </a:r>
          </a:p>
          <a:p>
            <a:r>
              <a:rPr lang="en-US" sz="1400" dirty="0" smtClean="0"/>
              <a:t>Including:</a:t>
            </a:r>
          </a:p>
          <a:p>
            <a:pPr marL="285750" indent="-285750">
              <a:buFont typeface="Arial" pitchFamily="34" charset="0"/>
              <a:buChar char="•"/>
            </a:pPr>
            <a:r>
              <a:rPr lang="en-US" sz="1400" dirty="0" smtClean="0"/>
              <a:t>Agile</a:t>
            </a:r>
          </a:p>
          <a:p>
            <a:pPr marL="285750" indent="-285750">
              <a:buFont typeface="Arial" pitchFamily="34" charset="0"/>
              <a:buChar char="•"/>
            </a:pPr>
            <a:r>
              <a:rPr lang="en-US" sz="1400" dirty="0" smtClean="0"/>
              <a:t>C#</a:t>
            </a:r>
          </a:p>
          <a:p>
            <a:pPr marL="285750" indent="-285750">
              <a:buFont typeface="Arial" pitchFamily="34" charset="0"/>
              <a:buChar char="•"/>
            </a:pPr>
            <a:r>
              <a:rPr lang="en-US" sz="1400" dirty="0" smtClean="0"/>
              <a:t>Entity Framework</a:t>
            </a:r>
          </a:p>
          <a:p>
            <a:pPr marL="285750" indent="-285750">
              <a:buFont typeface="Arial" pitchFamily="34" charset="0"/>
              <a:buChar char="•"/>
            </a:pPr>
            <a:r>
              <a:rPr lang="en-US" sz="1400" dirty="0" smtClean="0"/>
              <a:t>HTML5</a:t>
            </a:r>
          </a:p>
          <a:p>
            <a:pPr marL="285750" indent="-285750">
              <a:buFont typeface="Arial" pitchFamily="34" charset="0"/>
              <a:buChar char="•"/>
            </a:pPr>
            <a:r>
              <a:rPr lang="en-US" sz="1400" dirty="0" smtClean="0"/>
              <a:t>MVC</a:t>
            </a:r>
          </a:p>
          <a:p>
            <a:pPr marL="285750" indent="-285750">
              <a:buFont typeface="Arial" pitchFamily="34" charset="0"/>
              <a:buChar char="•"/>
            </a:pPr>
            <a:r>
              <a:rPr lang="en-US" sz="1400" dirty="0" smtClean="0"/>
              <a:t>Silverlight</a:t>
            </a:r>
          </a:p>
          <a:p>
            <a:pPr marL="285750" indent="-285750">
              <a:buFont typeface="Arial" pitchFamily="34" charset="0"/>
              <a:buChar char="•"/>
            </a:pPr>
            <a:r>
              <a:rPr lang="en-US" sz="1400" dirty="0" smtClean="0"/>
              <a:t>XAML</a:t>
            </a:r>
          </a:p>
          <a:p>
            <a:pPr marL="285750" indent="-285750">
              <a:buFont typeface="Arial" pitchFamily="34" charset="0"/>
              <a:buChar char="•"/>
            </a:pPr>
            <a:r>
              <a:rPr lang="en-US" sz="1400" dirty="0" err="1" smtClean="0"/>
              <a:t>jQuery</a:t>
            </a:r>
            <a:endParaRPr lang="en-US" sz="1400" dirty="0" smtClean="0"/>
          </a:p>
          <a:p>
            <a:pPr marL="285750" indent="-285750">
              <a:buFont typeface="Arial" pitchFamily="34" charset="0"/>
              <a:buChar char="•"/>
            </a:pPr>
            <a:r>
              <a:rPr lang="en-US" sz="1400" dirty="0" smtClean="0"/>
              <a:t>and Much More!</a:t>
            </a:r>
          </a:p>
        </p:txBody>
      </p:sp>
      <p:sp>
        <p:nvSpPr>
          <p:cNvPr id="10" name="TextBox 9"/>
          <p:cNvSpPr txBox="1"/>
          <p:nvPr/>
        </p:nvSpPr>
        <p:spPr>
          <a:xfrm>
            <a:off x="3492038" y="6139823"/>
            <a:ext cx="4572000" cy="523220"/>
          </a:xfrm>
          <a:prstGeom prst="rect">
            <a:avLst/>
          </a:prstGeom>
          <a:noFill/>
        </p:spPr>
        <p:txBody>
          <a:bodyPr wrap="square" rtlCol="0">
            <a:spAutoFit/>
          </a:bodyPr>
          <a:lstStyle/>
          <a:p>
            <a:pPr algn="ctr"/>
            <a:r>
              <a:rPr lang="en-US" sz="2800" dirty="0" smtClean="0"/>
              <a:t>http://www.UserGroup.tv</a:t>
            </a:r>
            <a:endParaRPr lang="en-US" sz="2800" dirty="0"/>
          </a:p>
        </p:txBody>
      </p:sp>
      <p:sp>
        <p:nvSpPr>
          <p:cNvPr id="11" name="TextBox 10"/>
          <p:cNvSpPr txBox="1"/>
          <p:nvPr/>
        </p:nvSpPr>
        <p:spPr>
          <a:xfrm>
            <a:off x="9040478" y="4274527"/>
            <a:ext cx="2074132" cy="830997"/>
          </a:xfrm>
          <a:prstGeom prst="rect">
            <a:avLst/>
          </a:prstGeom>
          <a:noFill/>
        </p:spPr>
        <p:txBody>
          <a:bodyPr wrap="square" rtlCol="0">
            <a:spAutoFit/>
          </a:bodyPr>
          <a:lstStyle/>
          <a:p>
            <a:pPr algn="ctr"/>
            <a:r>
              <a:rPr lang="en-US" sz="1600" dirty="0" smtClean="0"/>
              <a:t>Presentations from the thought leaders on the topic.</a:t>
            </a:r>
            <a:endParaRPr lang="en-US" sz="1600" dirty="0"/>
          </a:p>
        </p:txBody>
      </p:sp>
      <p:pic>
        <p:nvPicPr>
          <p:cNvPr id="15" name="Picture 14" descr="http://www.usergroup.tv/wp-content/uploads/2012/05/Ugtv.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7958" y="5750393"/>
            <a:ext cx="3656245" cy="11407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7205411"/>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3"/>
          <p:cNvSpPr txBox="1">
            <a:spLocks noChangeArrowheads="1"/>
          </p:cNvSpPr>
          <p:nvPr/>
        </p:nvSpPr>
        <p:spPr bwMode="blackWhite">
          <a:xfrm>
            <a:off x="273051" y="6079032"/>
            <a:ext cx="10974388" cy="618631"/>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a:t>
            </a:r>
            <a:r>
              <a:rPr lang="en-US" sz="700" dirty="0" smtClean="0">
                <a:gradFill>
                  <a:gsLst>
                    <a:gs pos="0">
                      <a:schemeClr val="tx1"/>
                    </a:gs>
                    <a:gs pos="100000">
                      <a:schemeClr val="tx1"/>
                    </a:gs>
                  </a:gsLst>
                  <a:lin ang="5400000" scaled="0"/>
                </a:gradFill>
                <a:cs typeface="Segoe UI" pitchFamily="34" charset="0"/>
              </a:rPr>
              <a:t>2014 </a:t>
            </a:r>
            <a:r>
              <a:rPr lang="en-US" sz="700" dirty="0">
                <a:gradFill>
                  <a:gsLst>
                    <a:gs pos="0">
                      <a:schemeClr val="tx1"/>
                    </a:gs>
                    <a:gs pos="100000">
                      <a:schemeClr val="tx1"/>
                    </a:gs>
                  </a:gsLst>
                  <a:lin ang="5400000" scaled="0"/>
                </a:gradFill>
                <a:cs typeface="Segoe UI" pitchFamily="34" charset="0"/>
              </a:rPr>
              <a:t>Microsoft Corporation. All rights reserved. Microsoft, Windows, Windows Vista and other product names are or may be registered trademarks and/or trademarks in the U.S. and/or other countries.</a:t>
            </a:r>
          </a:p>
          <a:p>
            <a:pPr defTabSz="932290" eaLnBrk="0" hangingPunct="0"/>
            <a:r>
              <a:rPr lang="en-US" sz="700" dirty="0">
                <a:gradFill>
                  <a:gsLst>
                    <a:gs pos="0">
                      <a:schemeClr val="tx1"/>
                    </a:gs>
                    <a:gs pos="100000">
                      <a:schemeClr val="tx1"/>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invGray">
          <a:xfrm>
            <a:off x="459230" y="3145040"/>
            <a:ext cx="3288506" cy="704445"/>
          </a:xfrm>
          <a:prstGeom prst="rect">
            <a:avLst/>
          </a:prstGeom>
        </p:spPr>
      </p:pic>
    </p:spTree>
    <p:extLst>
      <p:ext uri="{BB962C8B-B14F-4D97-AF65-F5344CB8AC3E}">
        <p14:creationId xmlns:p14="http://schemas.microsoft.com/office/powerpoint/2010/main" val="24927001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74638" y="1212850"/>
            <a:ext cx="11887200" cy="2092881"/>
          </a:xfrm>
        </p:spPr>
        <p:txBody>
          <a:bodyPr/>
          <a:lstStyle/>
          <a:p>
            <a:pPr lvl="0"/>
            <a:r>
              <a:rPr lang="en-US" dirty="0" smtClean="0"/>
              <a:t>SQL Server Data Tools 101</a:t>
            </a:r>
            <a:endParaRPr lang="en-US" dirty="0"/>
          </a:p>
          <a:p>
            <a:pPr lvl="0"/>
            <a:r>
              <a:rPr lang="en-US" dirty="0" smtClean="0"/>
              <a:t>Using </a:t>
            </a:r>
            <a:r>
              <a:rPr lang="en-US" dirty="0"/>
              <a:t>SQL Server Data Tools </a:t>
            </a:r>
            <a:r>
              <a:rPr lang="en-US" dirty="0" smtClean="0"/>
              <a:t>without </a:t>
            </a:r>
            <a:r>
              <a:rPr lang="en-US" dirty="0"/>
              <a:t>a project</a:t>
            </a:r>
          </a:p>
          <a:p>
            <a:pPr lvl="0"/>
            <a:r>
              <a:rPr lang="en-US" dirty="0" smtClean="0"/>
              <a:t>Using </a:t>
            </a:r>
            <a:r>
              <a:rPr lang="en-US" dirty="0"/>
              <a:t>SQL Server Data Tools </a:t>
            </a:r>
            <a:r>
              <a:rPr lang="en-US" dirty="0" smtClean="0"/>
              <a:t>Projects</a:t>
            </a:r>
            <a:endParaRPr lang="en-US" dirty="0"/>
          </a:p>
        </p:txBody>
      </p:sp>
      <p:sp>
        <p:nvSpPr>
          <p:cNvPr id="4" name="Title 3"/>
          <p:cNvSpPr>
            <a:spLocks noGrp="1"/>
          </p:cNvSpPr>
          <p:nvPr>
            <p:ph type="title"/>
          </p:nvPr>
        </p:nvSpPr>
        <p:spPr/>
        <p:txBody>
          <a:bodyPr/>
          <a:lstStyle/>
          <a:p>
            <a:r>
              <a:rPr lang="en-US" dirty="0" smtClean="0"/>
              <a:t>Agenda</a:t>
            </a:r>
            <a:endParaRPr lang="en-US" dirty="0"/>
          </a:p>
        </p:txBody>
      </p:sp>
    </p:spTree>
    <p:extLst>
      <p:ext uri="{BB962C8B-B14F-4D97-AF65-F5344CB8AC3E}">
        <p14:creationId xmlns:p14="http://schemas.microsoft.com/office/powerpoint/2010/main" val="3084670620"/>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lvl="0"/>
            <a:r>
              <a:rPr lang="en-US" sz="8000" dirty="0"/>
              <a:t>SQL Server Data Tools 101</a:t>
            </a:r>
          </a:p>
        </p:txBody>
      </p:sp>
    </p:spTree>
    <p:extLst>
      <p:ext uri="{BB962C8B-B14F-4D97-AF65-F5344CB8AC3E}">
        <p14:creationId xmlns:p14="http://schemas.microsoft.com/office/powerpoint/2010/main" val="18206544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274638" y="1212850"/>
            <a:ext cx="11887200" cy="1846659"/>
          </a:xfrm>
        </p:spPr>
        <p:txBody>
          <a:bodyPr/>
          <a:lstStyle/>
          <a:p>
            <a:r>
              <a:rPr lang="en-US" i="1" dirty="0"/>
              <a:t>...provides an integrated environment for database developers to carry out all their database design work for any SQL Server </a:t>
            </a:r>
            <a:r>
              <a:rPr lang="en-US" i="1" dirty="0" smtClean="0"/>
              <a:t>platform within </a:t>
            </a:r>
            <a:r>
              <a:rPr lang="en-US" i="1" dirty="0"/>
              <a:t>Visual Studio</a:t>
            </a:r>
            <a:r>
              <a:rPr lang="en-US" i="1" dirty="0" smtClean="0"/>
              <a:t>.</a:t>
            </a:r>
          </a:p>
        </p:txBody>
      </p:sp>
      <p:sp>
        <p:nvSpPr>
          <p:cNvPr id="6" name="Title 5"/>
          <p:cNvSpPr>
            <a:spLocks noGrp="1"/>
          </p:cNvSpPr>
          <p:nvPr>
            <p:ph type="title"/>
          </p:nvPr>
        </p:nvSpPr>
        <p:spPr/>
        <p:txBody>
          <a:bodyPr/>
          <a:lstStyle/>
          <a:p>
            <a:r>
              <a:rPr lang="en-US" dirty="0"/>
              <a:t>What are they?</a:t>
            </a:r>
          </a:p>
        </p:txBody>
      </p:sp>
      <p:pic>
        <p:nvPicPr>
          <p:cNvPr id="2" name="Picture 1"/>
          <p:cNvPicPr>
            <a:picLocks noChangeAspect="1"/>
          </p:cNvPicPr>
          <p:nvPr/>
        </p:nvPicPr>
        <p:blipFill rotWithShape="1">
          <a:blip r:embed="rId2"/>
          <a:srcRect l="412" r="66943" b="65649"/>
          <a:stretch/>
        </p:blipFill>
        <p:spPr>
          <a:xfrm>
            <a:off x="206375" y="3059509"/>
            <a:ext cx="5783262" cy="3294263"/>
          </a:xfrm>
          <a:prstGeom prst="rect">
            <a:avLst/>
          </a:prstGeom>
        </p:spPr>
      </p:pic>
      <p:pic>
        <p:nvPicPr>
          <p:cNvPr id="3" name="Picture 2"/>
          <p:cNvPicPr>
            <a:picLocks noChangeAspect="1"/>
          </p:cNvPicPr>
          <p:nvPr/>
        </p:nvPicPr>
        <p:blipFill rotWithShape="1">
          <a:blip r:embed="rId3"/>
          <a:srcRect r="22356" b="59697"/>
          <a:stretch/>
        </p:blipFill>
        <p:spPr>
          <a:xfrm>
            <a:off x="5959475" y="3744413"/>
            <a:ext cx="6477000" cy="2323509"/>
          </a:xfrm>
          <a:prstGeom prst="rect">
            <a:avLst/>
          </a:prstGeom>
        </p:spPr>
      </p:pic>
    </p:spTree>
    <p:extLst>
      <p:ext uri="{BB962C8B-B14F-4D97-AF65-F5344CB8AC3E}">
        <p14:creationId xmlns:p14="http://schemas.microsoft.com/office/powerpoint/2010/main" val="4201936932"/>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2499146"/>
          </a:xfrm>
        </p:spPr>
        <p:txBody>
          <a:bodyPr/>
          <a:lstStyle/>
          <a:p>
            <a:r>
              <a:rPr lang="en-US" dirty="0"/>
              <a:t>Visual Studio Editions</a:t>
            </a:r>
          </a:p>
          <a:p>
            <a:pPr lvl="1"/>
            <a:r>
              <a:rPr lang="en-US" dirty="0"/>
              <a:t>Ultimate, Premium &amp; Pro </a:t>
            </a:r>
          </a:p>
          <a:p>
            <a:r>
              <a:rPr lang="en-US" dirty="0" smtClean="0"/>
              <a:t>Updated via “Extensions and Updates”</a:t>
            </a:r>
          </a:p>
          <a:p>
            <a:endParaRPr lang="en-US" dirty="0"/>
          </a:p>
        </p:txBody>
      </p:sp>
      <p:sp>
        <p:nvSpPr>
          <p:cNvPr id="3" name="Title 2"/>
          <p:cNvSpPr>
            <a:spLocks noGrp="1"/>
          </p:cNvSpPr>
          <p:nvPr>
            <p:ph type="title"/>
          </p:nvPr>
        </p:nvSpPr>
        <p:spPr/>
        <p:txBody>
          <a:bodyPr/>
          <a:lstStyle/>
          <a:p>
            <a:r>
              <a:rPr lang="en-US" dirty="0"/>
              <a:t>How do I get them?</a:t>
            </a:r>
          </a:p>
        </p:txBody>
      </p:sp>
    </p:spTree>
    <p:extLst>
      <p:ext uri="{BB962C8B-B14F-4D97-AF65-F5344CB8AC3E}">
        <p14:creationId xmlns:p14="http://schemas.microsoft.com/office/powerpoint/2010/main" val="2586853039"/>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5281446"/>
          </a:xfrm>
        </p:spPr>
        <p:txBody>
          <a:bodyPr/>
          <a:lstStyle/>
          <a:p>
            <a:r>
              <a:rPr lang="en-US" dirty="0"/>
              <a:t>Databases are inherently </a:t>
            </a:r>
            <a:r>
              <a:rPr lang="en-US" dirty="0" err="1"/>
              <a:t>stateful</a:t>
            </a:r>
            <a:endParaRPr lang="en-US" dirty="0"/>
          </a:p>
          <a:p>
            <a:pPr lvl="1"/>
            <a:r>
              <a:rPr lang="en-US" dirty="0"/>
              <a:t>Focus is on ALTER instead of CREATE</a:t>
            </a:r>
          </a:p>
          <a:p>
            <a:pPr lvl="1"/>
            <a:r>
              <a:rPr lang="en-US" dirty="0"/>
              <a:t>Dependencies complicate scripts</a:t>
            </a:r>
          </a:p>
          <a:p>
            <a:pPr lvl="1"/>
            <a:r>
              <a:rPr lang="en-US" dirty="0"/>
              <a:t>Errors are often found only when scripts are executed</a:t>
            </a:r>
          </a:p>
          <a:p>
            <a:r>
              <a:rPr lang="en-US" dirty="0"/>
              <a:t>Synchronizing application and database versions</a:t>
            </a:r>
          </a:p>
          <a:p>
            <a:pPr lvl="1"/>
            <a:r>
              <a:rPr lang="en-US" dirty="0"/>
              <a:t>Database development often not integrated in to application life cycle management and processes</a:t>
            </a:r>
          </a:p>
          <a:p>
            <a:r>
              <a:rPr lang="en-US" dirty="0"/>
              <a:t>Targeting different SQL Server and SQL Azure versions</a:t>
            </a:r>
          </a:p>
          <a:p>
            <a:pPr marL="0" indent="0">
              <a:buNone/>
            </a:pPr>
            <a:endParaRPr lang="en-US" dirty="0"/>
          </a:p>
        </p:txBody>
      </p:sp>
      <p:sp>
        <p:nvSpPr>
          <p:cNvPr id="3" name="Title 2"/>
          <p:cNvSpPr>
            <a:spLocks noGrp="1"/>
          </p:cNvSpPr>
          <p:nvPr>
            <p:ph type="title"/>
          </p:nvPr>
        </p:nvSpPr>
        <p:spPr/>
        <p:txBody>
          <a:bodyPr/>
          <a:lstStyle/>
          <a:p>
            <a:r>
              <a:rPr lang="en-US" dirty="0"/>
              <a:t>Why should I use them?</a:t>
            </a:r>
          </a:p>
        </p:txBody>
      </p:sp>
    </p:spTree>
    <p:extLst>
      <p:ext uri="{BB962C8B-B14F-4D97-AF65-F5344CB8AC3E}">
        <p14:creationId xmlns:p14="http://schemas.microsoft.com/office/powerpoint/2010/main" val="158131909"/>
      </p:ext>
    </p:extLst>
  </p:cSld>
  <p:clrMapOvr>
    <a:masterClrMapping/>
  </p:clrMapOvr>
  <p:transition>
    <p:fade/>
  </p:transition>
</p:sld>
</file>

<file path=ppt/theme/theme1.xml><?xml version="1.0" encoding="utf-8"?>
<a:theme xmlns:a="http://schemas.openxmlformats.org/drawingml/2006/main" name="MSVID_White_Blue_Accent_16x9_2013_06">
  <a:themeElements>
    <a:clrScheme name="MS Brand - White with blue accents">
      <a:dk1>
        <a:srgbClr val="505050"/>
      </a:dk1>
      <a:lt1>
        <a:srgbClr val="FFFFFF"/>
      </a:lt1>
      <a:dk2>
        <a:srgbClr val="0072C6"/>
      </a:dk2>
      <a:lt2>
        <a:srgbClr val="00BCF2"/>
      </a:lt2>
      <a:accent1>
        <a:srgbClr val="002050"/>
      </a:accent1>
      <a:accent2>
        <a:srgbClr val="B4009E"/>
      </a:accent2>
      <a:accent3>
        <a:srgbClr val="0072C6"/>
      </a:accent3>
      <a:accent4>
        <a:srgbClr val="008272"/>
      </a:accent4>
      <a:accent5>
        <a:srgbClr val="4668C5"/>
      </a:accent5>
      <a:accent6>
        <a:srgbClr val="68217A"/>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rand_template_16-9_WHITE_Blue_accent_2013" id="{A8ECE3F3-AD13-4342-9E2D-AFBE266C6F22}" vid="{BEFFCFA6-0CD2-4880-A11C-FE23A9E8E107}"/>
    </a:ext>
  </a:extLst>
</a:theme>
</file>

<file path=ppt/theme/theme2.xml><?xml version="1.0" encoding="utf-8"?>
<a:theme xmlns:a="http://schemas.openxmlformats.org/drawingml/2006/main" name="Office Theme">
  <a:themeElements>
    <a:clrScheme name="Custom 1">
      <a:dk1>
        <a:sysClr val="windowText" lastClr="000000"/>
      </a:dk1>
      <a:lt1>
        <a:sysClr val="window" lastClr="FFFFFF"/>
      </a:lt1>
      <a:dk2>
        <a:srgbClr val="474947"/>
      </a:dk2>
      <a:lt2>
        <a:srgbClr val="EEECE1"/>
      </a:lt2>
      <a:accent1>
        <a:srgbClr val="163764"/>
      </a:accent1>
      <a:accent2>
        <a:srgbClr val="75982F"/>
      </a:accent2>
      <a:accent3>
        <a:srgbClr val="16223C"/>
      </a:accent3>
      <a:accent4>
        <a:srgbClr val="B18126"/>
      </a:accent4>
      <a:accent5>
        <a:srgbClr val="00517C"/>
      </a:accent5>
      <a:accent6>
        <a:srgbClr val="F79646"/>
      </a:accent6>
      <a:hlink>
        <a:srgbClr val="75982F"/>
      </a:hlink>
      <a:folHlink>
        <a:srgbClr val="75982F"/>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TrackTaxHTField0 xmlns="2295e2e7-0eeb-498e-8716-217bb2ee6ee3">
      <Terms xmlns="http://schemas.microsoft.com/office/infopath/2007/PartnerControls"/>
    </TrackTaxHTField0>
    <CampaignTaxHTField0 xmlns="2295e2e7-0eeb-498e-8716-217bb2ee6ee3">
      <Terms xmlns="http://schemas.microsoft.com/office/infopath/2007/PartnerControls"/>
    </CampaignTaxHTField0>
    <Event_x0020_End_x0020_Date xmlns="2295e2e7-0eeb-498e-8716-217bb2ee6ee3" xsi:nil="true"/>
    <Event_x0020_Start_x0020_Date xmlns="2295e2e7-0eeb-498e-8716-217bb2ee6ee3" xsi:nil="true"/>
    <MS_x0020_Speaker xmlns="2295e2e7-0eeb-498e-8716-217bb2ee6ee3">
      <UserInfo>
        <DisplayName/>
        <AccountId xsi:nil="true"/>
        <AccountType/>
      </UserInfo>
    </MS_x0020_Speaker>
    <External_x0020_Speaker xmlns="2295e2e7-0eeb-498e-8716-217bb2ee6ee3" xsi:nil="true"/>
    <Session_x0020_Code xmlns="2295e2e7-0eeb-498e-8716-217bb2ee6ee3" xsi:nil="true"/>
    <ProductTaxHTField0 xmlns="2295e2e7-0eeb-498e-8716-217bb2ee6ee3">
      <Terms xmlns="http://schemas.microsoft.com/office/infopath/2007/PartnerControls"/>
    </ProductTaxHTField0>
    <Presentation_x0020_Date xmlns="2295e2e7-0eeb-498e-8716-217bb2ee6ee3" xsi:nil="true"/>
    <Event_x0020_LocationTaxHTField0 xmlns="2295e2e7-0eeb-498e-8716-217bb2ee6ee3">
      <Terms xmlns="http://schemas.microsoft.com/office/infopath/2007/PartnerControls"/>
    </Event_x0020_LocationTaxHTField0>
    <Event1TaxHTField0 xmlns="2295e2e7-0eeb-498e-8716-217bb2ee6ee3">
      <Terms xmlns="http://schemas.microsoft.com/office/infopath/2007/PartnerControls">
        <TermInfo xmlns="http://schemas.microsoft.com/office/infopath/2007/PartnerControls">
          <TermName xmlns="http://schemas.microsoft.com/office/infopath/2007/PartnerControls">Unassigned</TermName>
          <TermId xmlns="http://schemas.microsoft.com/office/infopath/2007/PartnerControls">2c8af875-f38a-40b8-a0a9-056aed3fc8c0</TermId>
        </TermInfo>
      </Terms>
    </Event1TaxHTField0>
    <MS_x0020_Content_x0020_Owner xmlns="2295e2e7-0eeb-498e-8716-217bb2ee6ee3">
      <UserInfo>
        <DisplayName/>
        <AccountId xsi:nil="true"/>
        <AccountType/>
      </UserInfo>
    </MS_x0020_Content_x0020_Owner>
    <Event_x0020_VenueTaxHTField0 xmlns="2295e2e7-0eeb-498e-8716-217bb2ee6ee3">
      <Terms xmlns="http://schemas.microsoft.com/office/infopath/2007/PartnerControls"/>
    </Event_x0020_VenueTaxHTField0>
    <AudienceTaxHTField0 xmlns="2295e2e7-0eeb-498e-8716-217bb2ee6ee3">
      <Terms xmlns="http://schemas.microsoft.com/office/infopath/2007/PartnerControls"/>
    </AudienceTaxHTField0>
    <TaxCatchAll xmlns="230e9df3-be65-4c73-a93b-d1236ebd677e">
      <Value>622</Value>
    </TaxCatchAll>
    <Speaker xmlns="032d541b-1b4e-4d91-93c7-b10533c52f73" xsi:nil="true"/>
    <AverageRating xmlns="http://schemas.microsoft.com/sharepoint/v3" xsi:nil="true"/>
  </documentManagement>
</p:properties>
</file>

<file path=customXml/item3.xml><?xml version="1.0" encoding="utf-8"?>
<ct:contentTypeSchema xmlns:ct="http://schemas.microsoft.com/office/2006/metadata/contentType" xmlns:ma="http://schemas.microsoft.com/office/2006/metadata/properties/metaAttributes" ct:_="" ma:_="" ma:contentTypeName="PresentationsDoc" ma:contentTypeID="0x010100B88FC3ECA26D1C46B3C4C83281D2EB9C00F943C65EE9652644877590F39FC422DC" ma:contentTypeVersion="73" ma:contentTypeDescription="" ma:contentTypeScope="" ma:versionID="4034d4c9833caf6b2e3c8b193c60ebc8">
  <xsd:schema xmlns:xsd="http://www.w3.org/2001/XMLSchema" xmlns:xs="http://www.w3.org/2001/XMLSchema" xmlns:p="http://schemas.microsoft.com/office/2006/metadata/properties" xmlns:ns1="http://schemas.microsoft.com/sharepoint/v3" xmlns:ns2="2295e2e7-0eeb-498e-8716-217bb2ee6ee3" xmlns:ns3="032d541b-1b4e-4d91-93c7-b10533c52f73" xmlns:ns4="230e9df3-be65-4c73-a93b-d1236ebd677e" targetNamespace="http://schemas.microsoft.com/office/2006/metadata/properties" ma:root="true" ma:fieldsID="0a005d6d6c38105aab79f13ff8543743" ns1:_="" ns2:_="" ns3:_="" ns4:_="">
    <xsd:import namespace="http://schemas.microsoft.com/sharepoint/v3"/>
    <xsd:import namespace="2295e2e7-0eeb-498e-8716-217bb2ee6ee3"/>
    <xsd:import namespace="032d541b-1b4e-4d91-93c7-b10533c52f73"/>
    <xsd:import namespace="230e9df3-be65-4c73-a93b-d1236ebd677e"/>
    <xsd:element name="properties">
      <xsd:complexType>
        <xsd:sequence>
          <xsd:element name="documentManagement">
            <xsd:complexType>
              <xsd:all>
                <xsd:element ref="ns2:Event_x0020_Start_x0020_Date" minOccurs="0"/>
                <xsd:element ref="ns2:Event_x0020_End_x0020_Date" minOccurs="0"/>
                <xsd:element ref="ns2:Presentation_x0020_Date" minOccurs="0"/>
                <xsd:element ref="ns3:Speaker" minOccurs="0"/>
                <xsd:element ref="ns2:Session_x0020_Code" minOccurs="0"/>
                <xsd:element ref="ns2:MS_x0020_Content_x0020_Owner" minOccurs="0"/>
                <xsd:element ref="ns1:AverageRating" minOccurs="0"/>
                <xsd:element ref="ns1:RatingCount" minOccurs="0"/>
                <xsd:element ref="ns4:TaxCatchAll" minOccurs="0"/>
                <xsd:element ref="ns2:ProductTaxHTField0" minOccurs="0"/>
                <xsd:element ref="ns4:TaxCatchAllLabel" minOccurs="0"/>
                <xsd:element ref="ns2:CampaignTaxHTField0" minOccurs="0"/>
                <xsd:element ref="ns2:TrackTaxHTField0" minOccurs="0"/>
                <xsd:element ref="ns2:Event_x0020_VenueTaxHTField0" minOccurs="0"/>
                <xsd:element ref="ns2:AudienceTaxHTField0" minOccurs="0"/>
                <xsd:element ref="ns2:Event_x0020_LocationTaxHTField0" minOccurs="0"/>
                <xsd:element ref="ns2:Event1TaxHTField0" minOccurs="0"/>
                <xsd:element ref="ns2:MS_x0020_Speaker" minOccurs="0"/>
                <xsd:element ref="ns2:External_x0020_Speake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15" nillable="true" ma:displayName="Rating (0-5)" ma:decimals="2" ma:description="Average value of all the ratings that have been submitted" ma:internalName="AverageRating" ma:readOnly="true">
      <xsd:simpleType>
        <xsd:restriction base="dms:Number"/>
      </xsd:simpleType>
    </xsd:element>
    <xsd:element name="RatingCount" ma:index="16" nillable="true" ma:displayName="Number of Ratings" ma:decimals="0" ma:description="Number of ratings submitted" ma:internalName="RatingCount" ma:readOnly="true">
      <xsd:simpleType>
        <xsd:restriction base="dms:Number"/>
      </xsd:simpleType>
    </xsd:element>
  </xsd:schema>
  <xsd:schema xmlns:xsd="http://www.w3.org/2001/XMLSchema" xmlns:xs="http://www.w3.org/2001/XMLSchema" xmlns:dms="http://schemas.microsoft.com/office/2006/documentManagement/types" xmlns:pc="http://schemas.microsoft.com/office/infopath/2007/PartnerControls" targetNamespace="2295e2e7-0eeb-498e-8716-217bb2ee6ee3" elementFormDefault="qualified">
    <xsd:import namespace="http://schemas.microsoft.com/office/2006/documentManagement/types"/>
    <xsd:import namespace="http://schemas.microsoft.com/office/infopath/2007/PartnerControls"/>
    <xsd:element name="Event_x0020_Start_x0020_Date" ma:index="5" nillable="true" ma:displayName="Event Start Date" ma:format="DateOnly" ma:internalName="Event_x0020_Start_x0020_Date">
      <xsd:simpleType>
        <xsd:restriction base="dms:DateTime"/>
      </xsd:simpleType>
    </xsd:element>
    <xsd:element name="Event_x0020_End_x0020_Date" ma:index="6" nillable="true" ma:displayName="Event End Date" ma:format="DateOnly" ma:internalName="Event_x0020_End_x0020_Date">
      <xsd:simpleType>
        <xsd:restriction base="dms:DateTime"/>
      </xsd:simpleType>
    </xsd:element>
    <xsd:element name="Presentation_x0020_Date" ma:index="7" nillable="true" ma:displayName="Presentation Date" ma:format="DateOnly" ma:internalName="Presentation_x0020_Date" ma:readOnly="false">
      <xsd:simpleType>
        <xsd:restriction base="dms:DateTime"/>
      </xsd:simpleType>
    </xsd:element>
    <xsd:element name="Session_x0020_Code" ma:index="12" nillable="true" ma:displayName="Session Code" ma:internalName="Session_x0020_Code" ma:readOnly="false">
      <xsd:simpleType>
        <xsd:restriction base="dms:Text">
          <xsd:maxLength value="255"/>
        </xsd:restriction>
      </xsd:simpleType>
    </xsd:element>
    <xsd:element name="MS_x0020_Content_x0020_Owner" ma:index="14"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ProductTaxHTField0" ma:index="19" nillable="true" ma:taxonomy="true" ma:internalName="ProductTaxHTField0" ma:taxonomyFieldName="Product" ma:displayName="Product" ma:default="" ma:fieldId="{59a4a0b0-ed64-4542-a55e-4a6c70bd0ce0}" ma:taxonomyMulti="true" ma:sspId="e385fb40-52d4-4fae-9c5b-3e8ff8a5878e" ma:termSetId="e8298524-23d5-441d-8e61-21bed1c2c470" ma:anchorId="00000000-0000-0000-0000-000000000000" ma:open="false" ma:isKeyword="false">
      <xsd:complexType>
        <xsd:sequence>
          <xsd:element ref="pc:Terms" minOccurs="0" maxOccurs="1"/>
        </xsd:sequence>
      </xsd:complexType>
    </xsd:element>
    <xsd:element name="CampaignTaxHTField0" ma:index="22" nillable="true" ma:taxonomy="true" ma:internalName="CampaignTaxHTField0" ma:taxonomyFieldName="Campaign" ma:displayName="Campaign" ma:default="" ma:fieldId="{bcb0c99d-b00c-42c6-a16b-e1e19731231d}" ma:taxonomyMulti="true" ma:sspId="e385fb40-52d4-4fae-9c5b-3e8ff8a5878e" ma:termSetId="eb6054b1-3a98-4c79-97b4-d20150dd266e" ma:anchorId="a7bf803d-fc4f-4bb4-903c-88e76437cc17" ma:open="false" ma:isKeyword="false">
      <xsd:complexType>
        <xsd:sequence>
          <xsd:element ref="pc:Terms" minOccurs="0" maxOccurs="1"/>
        </xsd:sequence>
      </xsd:complexType>
    </xsd:element>
    <xsd:element name="TrackTaxHTField0" ma:index="23" nillable="true" ma:taxonomy="true" ma:internalName="TrackTaxHTField0" ma:taxonomyFieldName="Track" ma:displayName="Track" ma:default="" ma:fieldId="{95cacdfb-fc4c-4855-b7e7-906e6cf614c7}" ma:sspId="e385fb40-52d4-4fae-9c5b-3e8ff8a5878e" ma:termSetId="0e8a185d-72dd-4c1d-8327-06082ee7fbb4" ma:anchorId="00000000-0000-0000-0000-000000000000" ma:open="false" ma:isKeyword="false">
      <xsd:complexType>
        <xsd:sequence>
          <xsd:element ref="pc:Terms" minOccurs="0" maxOccurs="1"/>
        </xsd:sequence>
      </xsd:complexType>
    </xsd:element>
    <xsd:element name="Event_x0020_VenueTaxHTField0" ma:index="25" nillable="true" ma:taxonomy="true" ma:internalName="Event_x0020_VenueTaxHTField0" ma:taxonomyFieldName="Event_x0020_Venue" ma:displayName="Event Venue" ma:default="" ma:fieldId="{72225233-bea3-47c9-bcc0-70aff672e91a}" ma:sspId="e385fb40-52d4-4fae-9c5b-3e8ff8a5878e" ma:termSetId="8280d8e6-c94b-487a-bd8b-a7d74984b60f" ma:anchorId="00000000-0000-0000-0000-000000000000" ma:open="false" ma:isKeyword="false">
      <xsd:complexType>
        <xsd:sequence>
          <xsd:element ref="pc:Terms" minOccurs="0" maxOccurs="1"/>
        </xsd:sequence>
      </xsd:complexType>
    </xsd:element>
    <xsd:element name="AudienceTaxHTField0" ma:index="26" nillable="true" ma:taxonomy="true" ma:internalName="AudienceTaxHTField0" ma:taxonomyFieldName="Audience" ma:displayName="Audience" ma:default="" ma:fieldId="{6a4ad93e-f836-4089-85dd-0b5a8d4c5063}" ma:taxonomyMulti="true" ma:sspId="e385fb40-52d4-4fae-9c5b-3e8ff8a5878e" ma:termSetId="147febbf-7221-47e1-ac97-bfa1a8e909cb" ma:anchorId="00000000-0000-0000-0000-000000000000" ma:open="false" ma:isKeyword="false">
      <xsd:complexType>
        <xsd:sequence>
          <xsd:element ref="pc:Terms" minOccurs="0" maxOccurs="1"/>
        </xsd:sequence>
      </xsd:complexType>
    </xsd:element>
    <xsd:element name="Event_x0020_LocationTaxHTField0" ma:index="27" nillable="true" ma:taxonomy="true" ma:internalName="Event_x0020_LocationTaxHTField0" ma:taxonomyFieldName="Event_x0020_Location" ma:displayName="Event Location" ma:default="" ma:fieldId="{721246b6-18f0-4d78-9fb7-960f4884f52f}" ma:sspId="e385fb40-52d4-4fae-9c5b-3e8ff8a5878e" ma:termSetId="9f38d074-2cf4-4ed1-a6e5-5a4bce426041" ma:anchorId="00000000-0000-0000-0000-000000000000" ma:open="false" ma:isKeyword="false">
      <xsd:complexType>
        <xsd:sequence>
          <xsd:element ref="pc:Terms" minOccurs="0" maxOccurs="1"/>
        </xsd:sequence>
      </xsd:complexType>
    </xsd:element>
    <xsd:element name="Event1TaxHTField0" ma:index="30" ma:taxonomy="true" ma:internalName="Event1TaxHTField0" ma:taxonomyFieldName="Event1" ma:displayName="Event Name" ma:default="" ma:fieldId="{173efa96-a0c5-4b7e-a5c5-ebf0027a79b9}" ma:sspId="e385fb40-52d4-4fae-9c5b-3e8ff8a5878e" ma:termSetId="a93ddb37-2243-4aad-9cf2-0d00c5bfa8eb" ma:anchorId="00000000-0000-0000-0000-000000000000" ma:open="false" ma:isKeyword="false">
      <xsd:complexType>
        <xsd:sequence>
          <xsd:element ref="pc:Terms" minOccurs="0" maxOccurs="1"/>
        </xsd:sequence>
      </xsd:complexType>
    </xsd:element>
    <xsd:element name="MS_x0020_Speaker" ma:index="31" nillable="true" ma:displayName="MS Speaker" ma:hidden="true" ma:list="UserInfo" ma:SharePointGroup="0" ma:internalName="MS_x0020_Speak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32" nillable="true" ma:displayName="External Speaker" ma:hidden="true" ma:internalName="External_x0020_Speaker" ma:readOnly="false">
      <xsd:simpleType>
        <xsd:restriction base="dms:Text">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032d541b-1b4e-4d91-93c7-b10533c52f73" elementFormDefault="qualified">
    <xsd:import namespace="http://schemas.microsoft.com/office/2006/documentManagement/types"/>
    <xsd:import namespace="http://schemas.microsoft.com/office/infopath/2007/PartnerControls"/>
    <xsd:element name="Speaker" ma:index="8" nillable="true" ma:displayName="Speaker" ma:internalName="Speaker">
      <xsd:simpleType>
        <xsd:restriction base="dms:Text">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18" nillable="true" ma:displayName="Taxonomy Catch All Column" ma:hidden="true" ma:list="{09db2fa7-4ee4-4bb3-80e9-fade681f539b}" ma:internalName="TaxCatchAll" ma:showField="CatchAllData" ma:web="2295e2e7-0eeb-498e-8716-217bb2ee6ee3">
      <xsd:complexType>
        <xsd:complexContent>
          <xsd:extension base="dms:MultiChoiceLookup">
            <xsd:sequence>
              <xsd:element name="Value" type="dms:Lookup" maxOccurs="unbounded" minOccurs="0" nillable="true"/>
            </xsd:sequence>
          </xsd:extension>
        </xsd:complexContent>
      </xsd:complexType>
    </xsd:element>
    <xsd:element name="TaxCatchAllLabel" ma:index="20" nillable="true" ma:displayName="Taxonomy Catch All Column1" ma:hidden="true" ma:list="{09db2fa7-4ee4-4bb3-80e9-fade681f539b}" ma:internalName="TaxCatchAllLabel" ma:readOnly="true" ma:showField="CatchAllDataLabel" ma:web="2295e2e7-0eeb-498e-8716-217bb2ee6ee3">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8"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F990F116-B58F-4255-B05B-DA3808E0E5C6}">
  <ds:schemaRefs>
    <ds:schemaRef ds:uri="http://schemas.openxmlformats.org/package/2006/metadata/core-properties"/>
    <ds:schemaRef ds:uri="http://schemas.microsoft.com/office/2006/documentManagement/types"/>
    <ds:schemaRef ds:uri="2295e2e7-0eeb-498e-8716-217bb2ee6ee3"/>
    <ds:schemaRef ds:uri="http://purl.org/dc/elements/1.1/"/>
    <ds:schemaRef ds:uri="http://schemas.microsoft.com/office/2006/metadata/properties"/>
    <ds:schemaRef ds:uri="http://schemas.microsoft.com/office/infopath/2007/PartnerControls"/>
    <ds:schemaRef ds:uri="http://schemas.microsoft.com/sharepoint/v3"/>
    <ds:schemaRef ds:uri="230e9df3-be65-4c73-a93b-d1236ebd677e"/>
    <ds:schemaRef ds:uri="http://purl.org/dc/terms/"/>
    <ds:schemaRef ds:uri="032d541b-1b4e-4d91-93c7-b10533c52f73"/>
    <ds:schemaRef ds:uri="http://www.w3.org/XML/1998/namespace"/>
    <ds:schemaRef ds:uri="http://purl.org/dc/dcmitype/"/>
  </ds:schemaRefs>
</ds:datastoreItem>
</file>

<file path=customXml/itemProps3.xml><?xml version="1.0" encoding="utf-8"?>
<ds:datastoreItem xmlns:ds="http://schemas.openxmlformats.org/officeDocument/2006/customXml" ds:itemID="{9913456D-5BA5-4384-B006-908A8230FCA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2295e2e7-0eeb-498e-8716-217bb2ee6ee3"/>
    <ds:schemaRef ds:uri="032d541b-1b4e-4d91-93c7-b10533c52f73"/>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20140123_SSDT</Template>
  <TotalTime>423</TotalTime>
  <Words>1633</Words>
  <Application>Microsoft Office PowerPoint</Application>
  <PresentationFormat>Custom</PresentationFormat>
  <Paragraphs>316</Paragraphs>
  <Slides>40</Slides>
  <Notes>1</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40</vt:i4>
      </vt:variant>
    </vt:vector>
  </HeadingPairs>
  <TitlesOfParts>
    <vt:vector size="47" baseType="lpstr">
      <vt:lpstr>Arial</vt:lpstr>
      <vt:lpstr>Lucida Console</vt:lpstr>
      <vt:lpstr>Segoe UI</vt:lpstr>
      <vt:lpstr>Segoe UI Light</vt:lpstr>
      <vt:lpstr>Wingdings</vt:lpstr>
      <vt:lpstr>MSVID_White_Blue_Accent_16x9_2013_06</vt:lpstr>
      <vt:lpstr>Office Theme</vt:lpstr>
      <vt:lpstr>SQL Server Data Tools</vt:lpstr>
      <vt:lpstr>SQL Saturday Sponsors</vt:lpstr>
      <vt:lpstr>About Me</vt:lpstr>
      <vt:lpstr>Watch User Group presentations  for FREE online! </vt:lpstr>
      <vt:lpstr>Agenda</vt:lpstr>
      <vt:lpstr>SQL Server Data Tools 101</vt:lpstr>
      <vt:lpstr>What are they?</vt:lpstr>
      <vt:lpstr>How do I get them?</vt:lpstr>
      <vt:lpstr>Why should I use them?</vt:lpstr>
      <vt:lpstr>Imperative Database Development</vt:lpstr>
      <vt:lpstr>Imperative Example</vt:lpstr>
      <vt:lpstr>Imperative bakes knowledge into scripts </vt:lpstr>
      <vt:lpstr>What if . . . </vt:lpstr>
      <vt:lpstr>Declarative Database Development</vt:lpstr>
      <vt:lpstr>Declarative Example</vt:lpstr>
      <vt:lpstr>Declarative Schema Deployment</vt:lpstr>
      <vt:lpstr>Using SSDT without a project</vt:lpstr>
      <vt:lpstr>Schema Compare</vt:lpstr>
      <vt:lpstr>Data Compare</vt:lpstr>
      <vt:lpstr>Demo</vt:lpstr>
      <vt:lpstr>Using SSDT Projects</vt:lpstr>
      <vt:lpstr>Reverse Engineer from Existing</vt:lpstr>
      <vt:lpstr>Demo</vt:lpstr>
      <vt:lpstr>What is a Data-Tier Application?</vt:lpstr>
      <vt:lpstr>DAC Lifecycle</vt:lpstr>
      <vt:lpstr>DACPAC vs BACPAC</vt:lpstr>
      <vt:lpstr>PowerPoint Presentation</vt:lpstr>
      <vt:lpstr>Publishing via TSQL</vt:lpstr>
      <vt:lpstr>Publishing via DACPAC</vt:lpstr>
      <vt:lpstr>SqlPackage.exe</vt:lpstr>
      <vt:lpstr>MSDeploy with dbSqlPackage Provider</vt:lpstr>
      <vt:lpstr>Demo</vt:lpstr>
      <vt:lpstr>Demo</vt:lpstr>
      <vt:lpstr>Thank you! Your Feedback is Important</vt:lpstr>
      <vt:lpstr>Resources</vt:lpstr>
      <vt:lpstr>Links</vt:lpstr>
      <vt:lpstr>Links</vt:lpstr>
      <vt:lpstr>Sample Databases</vt:lpstr>
      <vt:lpstr>Works Cited</vt:lpstr>
      <vt:lpstr>PowerPoint Presentation</vt:lpstr>
    </vt:vector>
  </TitlesOfParts>
  <Manager>Ron Sasaki</Manager>
  <Company>Microsoft Corporation</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SQL Server Data Tools</dc:title>
  <dc:subject>MSVID Microsoft-branded PowerPoint template and guidelines</dc:subject>
  <dc:creator>Shawn Weisfeld</dc:creator>
  <cp:keywords>MSVID, Brand Guidelines, Branding, Visual Identity, grid</cp:keywords>
  <dc:description>Template: Maryfj_x000d_
Formatting: Maryfj, Sakuu _x000d_
Audience Type: Internal</dc:description>
  <cp:lastModifiedBy>SHAWN WEISFELD</cp:lastModifiedBy>
  <cp:revision>38</cp:revision>
  <dcterms:created xsi:type="dcterms:W3CDTF">2014-04-23T15:51:43Z</dcterms:created>
  <dcterms:modified xsi:type="dcterms:W3CDTF">2015-01-30T12:55:07Z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Product">
    <vt:lpwstr/>
  </property>
  <property fmtid="{D5CDD505-2E9C-101B-9397-08002B2CF9AE}" pid="3" name="Event1">
    <vt:lpwstr>622;#Unassigned|2c8af875-f38a-40b8-a0a9-056aed3fc8c0</vt:lpwstr>
  </property>
  <property fmtid="{D5CDD505-2E9C-101B-9397-08002B2CF9AE}" pid="4" name="Audience">
    <vt:lpwstr/>
  </property>
  <property fmtid="{D5CDD505-2E9C-101B-9397-08002B2CF9AE}" pid="5" name="Event Venue">
    <vt:lpwstr/>
  </property>
  <property fmtid="{D5CDD505-2E9C-101B-9397-08002B2CF9AE}" pid="6" name="Track">
    <vt:lpwstr/>
  </property>
  <property fmtid="{D5CDD505-2E9C-101B-9397-08002B2CF9AE}" pid="7" name="Event Location">
    <vt:lpwstr/>
  </property>
  <property fmtid="{D5CDD505-2E9C-101B-9397-08002B2CF9AE}" pid="8" name="Campaign">
    <vt:lpwstr/>
  </property>
  <property fmtid="{D5CDD505-2E9C-101B-9397-08002B2CF9AE}" pid="9" name="ContentTypeId">
    <vt:lpwstr>0x0101000C049DA7A73EE242829E58F5D11C9B89</vt:lpwstr>
  </property>
</Properties>
</file>